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59" r:id="rId3"/>
    <p:sldId id="365" r:id="rId4"/>
    <p:sldId id="324" r:id="rId5"/>
    <p:sldId id="361" r:id="rId6"/>
    <p:sldId id="362" r:id="rId7"/>
    <p:sldId id="355" r:id="rId8"/>
    <p:sldId id="363" r:id="rId9"/>
    <p:sldId id="364" r:id="rId10"/>
  </p:sldIdLst>
  <p:sldSz cx="12192000" cy="6858000"/>
  <p:notesSz cx="68580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4040B"/>
    <a:srgbClr val="FEFEFE"/>
    <a:srgbClr val="FF0000"/>
    <a:srgbClr val="3F6D3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8" autoAdjust="0"/>
    <p:restoredTop sz="90725" autoAdjust="0"/>
  </p:normalViewPr>
  <p:slideViewPr>
    <p:cSldViewPr snapToGrid="0">
      <p:cViewPr>
        <p:scale>
          <a:sx n="100" d="100"/>
          <a:sy n="100" d="100"/>
        </p:scale>
        <p:origin x="-96" y="2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Hoja_de_c_lculo_d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ORTIZM\Desktop\1%20DE%20OCT%20A%2031%20DICI%20DE%202016\Reporte%20GENERAL%20PQRSD%201%20OCT-31%20DICI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CO"/>
  <c:style val="8"/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explosion val="33"/>
          <c:dPt>
            <c:idx val="0"/>
            <c:spPr>
              <a:solidFill>
                <a:schemeClr val="accent6">
                  <a:tint val="65000"/>
                </a:schemeClr>
              </a:solidFill>
              <a:ln>
                <a:noFill/>
              </a:ln>
              <a:effectLst/>
            </c:spPr>
          </c:dPt>
          <c:dPt>
            <c:idx val="1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Pt>
            <c:idx val="2"/>
            <c:spPr>
              <a:solidFill>
                <a:schemeClr val="accent6">
                  <a:shade val="65000"/>
                </a:schemeClr>
              </a:solidFill>
              <a:ln>
                <a:noFill/>
              </a:ln>
              <a:effectLst/>
            </c:spPr>
          </c:dPt>
          <c:cat>
            <c:strRef>
              <c:f>Hoja1!$A$2:$A$4</c:f>
              <c:strCache>
                <c:ptCount val="3"/>
                <c:pt idx="0">
                  <c:v>Presencial</c:v>
                </c:pt>
                <c:pt idx="1">
                  <c:v>Telefónico</c:v>
                </c:pt>
                <c:pt idx="2">
                  <c:v>Virtual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4966</c:v>
                </c:pt>
                <c:pt idx="1">
                  <c:v>95</c:v>
                </c:pt>
                <c:pt idx="2">
                  <c:v>6060</c:v>
                </c:pt>
              </c:numCache>
            </c:numRef>
          </c:val>
        </c:ser>
        <c:dLbls/>
        <c:firstSliceAng val="0"/>
      </c:pieChart>
      <c:spPr>
        <a:noFill/>
        <a:ln>
          <a:noFill/>
        </a:ln>
        <a:effectLst/>
      </c:spPr>
    </c:plotArea>
    <c:legend>
      <c:legendPos val="r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zero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s-CO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CO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0.32365704888791619"/>
          <c:y val="2.6747489909858851E-2"/>
          <c:w val="0.52654180078892698"/>
          <c:h val="0.89798656690127354"/>
        </c:manualLayout>
      </c:layout>
      <c:bar3DChart>
        <c:barDir val="bar"/>
        <c:grouping val="stacked"/>
        <c:ser>
          <c:idx val="0"/>
          <c:order val="0"/>
          <c:tx>
            <c:strRef>
              <c:f>Hoja2!$E$4</c:f>
              <c:strCache>
                <c:ptCount val="1"/>
                <c:pt idx="0">
                  <c:v>Con Respuesta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10"/>
              <c:layout>
                <c:manualLayout>
                  <c:x val="-1.4721382762095383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0"/>
                  <c:y val="-2.5945085490078155E-3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8"/>
              <c:layout>
                <c:manualLayout>
                  <c:x val="3.4231921266581096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1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2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3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4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5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6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tx1"/>
                    </a:solidFill>
                  </a:defRPr>
                </a:pPr>
                <a:endParaRPr lang="es-CO"/>
              </a:p>
            </c:txPr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Hoja2!$D$5:$D$31</c:f>
              <c:strCache>
                <c:ptCount val="27"/>
                <c:pt idx="0">
                  <c:v>Gerencia De Comunicaciones</c:v>
                </c:pt>
                <c:pt idx="1">
                  <c:v>Gerencia Auditorías Internas</c:v>
                </c:pt>
                <c:pt idx="2">
                  <c:v>Gerencia Indigena</c:v>
                </c:pt>
                <c:pt idx="3">
                  <c:v>Gerencia Infancia Y Adole</c:v>
                </c:pt>
                <c:pt idx="4">
                  <c:v>Gerencia de Maná</c:v>
                </c:pt>
                <c:pt idx="5">
                  <c:v>Gerencia De Negritudes</c:v>
                </c:pt>
                <c:pt idx="6">
                  <c:v>Secretaria De Las Mujeres De Antioquia</c:v>
                </c:pt>
                <c:pt idx="7">
                  <c:v>Gerencia De Servicios Publicos</c:v>
                </c:pt>
                <c:pt idx="8">
                  <c:v>Secretaria Del Medio Ambiente</c:v>
                </c:pt>
                <c:pt idx="9">
                  <c:v>Secretaria De Agricultura</c:v>
                </c:pt>
                <c:pt idx="10">
                  <c:v>Secretaria de Productividad</c:v>
                </c:pt>
                <c:pt idx="11">
                  <c:v>Secretaria De Hacienda</c:v>
                </c:pt>
                <c:pt idx="12">
                  <c:v>Dapard</c:v>
                </c:pt>
                <c:pt idx="13">
                  <c:v>Dirección de Personal</c:v>
                </c:pt>
                <c:pt idx="14">
                  <c:v>Secretaria General</c:v>
                </c:pt>
                <c:pt idx="15">
                  <c:v>Despacho del Gobernador</c:v>
                </c:pt>
                <c:pt idx="16">
                  <c:v>Secretaria De Gobierno </c:v>
                </c:pt>
                <c:pt idx="17">
                  <c:v>Secretaria de Gestión Humana</c:v>
                </c:pt>
                <c:pt idx="18">
                  <c:v>Hacienda - Tesoreria</c:v>
                </c:pt>
                <c:pt idx="19">
                  <c:v>Secretaria De Infraestructura Fisica</c:v>
                </c:pt>
                <c:pt idx="20">
                  <c:v>Secretaria de Minas</c:v>
                </c:pt>
                <c:pt idx="21">
                  <c:v>Fábrica de Licores</c:v>
                </c:pt>
                <c:pt idx="22">
                  <c:v>Secretaria de Gobierno-Tránsito</c:v>
                </c:pt>
                <c:pt idx="23">
                  <c:v>Hacienda - Rentas</c:v>
                </c:pt>
                <c:pt idx="24">
                  <c:v>Secretaria de Educación</c:v>
                </c:pt>
                <c:pt idx="25">
                  <c:v>Secretaria de Salud</c:v>
                </c:pt>
                <c:pt idx="26">
                  <c:v>Secretaria De Planeación</c:v>
                </c:pt>
              </c:strCache>
            </c:strRef>
          </c:cat>
          <c:val>
            <c:numRef>
              <c:f>Hoja2!$E$5:$E$31</c:f>
              <c:numCache>
                <c:formatCode>General</c:formatCode>
                <c:ptCount val="27"/>
                <c:pt idx="0">
                  <c:v>1</c:v>
                </c:pt>
                <c:pt idx="1">
                  <c:v>1</c:v>
                </c:pt>
                <c:pt idx="2">
                  <c:v>4</c:v>
                </c:pt>
                <c:pt idx="3">
                  <c:v>5</c:v>
                </c:pt>
                <c:pt idx="4">
                  <c:v>5</c:v>
                </c:pt>
                <c:pt idx="5">
                  <c:v>6</c:v>
                </c:pt>
                <c:pt idx="6">
                  <c:v>8</c:v>
                </c:pt>
                <c:pt idx="7">
                  <c:v>9</c:v>
                </c:pt>
                <c:pt idx="8">
                  <c:v>14</c:v>
                </c:pt>
                <c:pt idx="9">
                  <c:v>14</c:v>
                </c:pt>
                <c:pt idx="10">
                  <c:v>16</c:v>
                </c:pt>
                <c:pt idx="11">
                  <c:v>22</c:v>
                </c:pt>
                <c:pt idx="12">
                  <c:v>30</c:v>
                </c:pt>
                <c:pt idx="13">
                  <c:v>48</c:v>
                </c:pt>
                <c:pt idx="14">
                  <c:v>63</c:v>
                </c:pt>
                <c:pt idx="15">
                  <c:v>94</c:v>
                </c:pt>
                <c:pt idx="16">
                  <c:v>113</c:v>
                </c:pt>
                <c:pt idx="17">
                  <c:v>118</c:v>
                </c:pt>
                <c:pt idx="18">
                  <c:v>161</c:v>
                </c:pt>
                <c:pt idx="19">
                  <c:v>175</c:v>
                </c:pt>
                <c:pt idx="20">
                  <c:v>226</c:v>
                </c:pt>
                <c:pt idx="21">
                  <c:v>590</c:v>
                </c:pt>
                <c:pt idx="22">
                  <c:v>621</c:v>
                </c:pt>
                <c:pt idx="23">
                  <c:v>883</c:v>
                </c:pt>
                <c:pt idx="24">
                  <c:v>1136</c:v>
                </c:pt>
                <c:pt idx="25">
                  <c:v>1242</c:v>
                </c:pt>
                <c:pt idx="26">
                  <c:v>1323</c:v>
                </c:pt>
              </c:numCache>
            </c:numRef>
          </c:val>
        </c:ser>
        <c:ser>
          <c:idx val="1"/>
          <c:order val="1"/>
          <c:tx>
            <c:strRef>
              <c:f>Hoja2!$F$4</c:f>
              <c:strCache>
                <c:ptCount val="1"/>
                <c:pt idx="0">
                  <c:v>Pendientes por Responder</c:v>
                </c:pt>
              </c:strCache>
            </c:strRef>
          </c:tx>
          <c:spPr>
            <a:solidFill>
              <a:srgbClr val="3F6D38"/>
            </a:solidFill>
          </c:spPr>
          <c:dPt>
            <c:idx val="9"/>
          </c:dPt>
          <c:dLbls>
            <c:dLbl>
              <c:idx val="8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0"/>
                  <c:y val="-5.189017098015631E-3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8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2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3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4"/>
              <c:layout>
                <c:manualLayout>
                  <c:x val="0"/>
                  <c:y val="-2.0429201173289888E-7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5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6"/>
              <c:layout/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tx1"/>
                      </a:solidFill>
                    </a:defRPr>
                  </a:pPr>
                  <a:endParaRPr lang="es-CO"/>
                </a:p>
              </c:txPr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elete val="1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tx1"/>
                    </a:solidFill>
                  </a:defRPr>
                </a:pPr>
                <a:endParaRPr lang="es-CO"/>
              </a:p>
            </c:txPr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Hoja2!$D$5:$D$31</c:f>
              <c:strCache>
                <c:ptCount val="27"/>
                <c:pt idx="0">
                  <c:v>Gerencia De Comunicaciones</c:v>
                </c:pt>
                <c:pt idx="1">
                  <c:v>Gerencia Auditorías Internas</c:v>
                </c:pt>
                <c:pt idx="2">
                  <c:v>Gerencia Indigena</c:v>
                </c:pt>
                <c:pt idx="3">
                  <c:v>Gerencia Infancia Y Adole</c:v>
                </c:pt>
                <c:pt idx="4">
                  <c:v>Gerencia de Maná</c:v>
                </c:pt>
                <c:pt idx="5">
                  <c:v>Gerencia De Negritudes</c:v>
                </c:pt>
                <c:pt idx="6">
                  <c:v>Secretaria De Las Mujeres De Antioquia</c:v>
                </c:pt>
                <c:pt idx="7">
                  <c:v>Gerencia De Servicios Publicos</c:v>
                </c:pt>
                <c:pt idx="8">
                  <c:v>Secretaria Del Medio Ambiente</c:v>
                </c:pt>
                <c:pt idx="9">
                  <c:v>Secretaria De Agricultura</c:v>
                </c:pt>
                <c:pt idx="10">
                  <c:v>Secretaria de Productividad</c:v>
                </c:pt>
                <c:pt idx="11">
                  <c:v>Secretaria De Hacienda</c:v>
                </c:pt>
                <c:pt idx="12">
                  <c:v>Dapard</c:v>
                </c:pt>
                <c:pt idx="13">
                  <c:v>Dirección de Personal</c:v>
                </c:pt>
                <c:pt idx="14">
                  <c:v>Secretaria General</c:v>
                </c:pt>
                <c:pt idx="15">
                  <c:v>Despacho del Gobernador</c:v>
                </c:pt>
                <c:pt idx="16">
                  <c:v>Secretaria De Gobierno </c:v>
                </c:pt>
                <c:pt idx="17">
                  <c:v>Secretaria de Gestión Humana</c:v>
                </c:pt>
                <c:pt idx="18">
                  <c:v>Hacienda - Tesoreria</c:v>
                </c:pt>
                <c:pt idx="19">
                  <c:v>Secretaria De Infraestructura Fisica</c:v>
                </c:pt>
                <c:pt idx="20">
                  <c:v>Secretaria de Minas</c:v>
                </c:pt>
                <c:pt idx="21">
                  <c:v>Fábrica de Licores</c:v>
                </c:pt>
                <c:pt idx="22">
                  <c:v>Secretaria de Gobierno-Tránsito</c:v>
                </c:pt>
                <c:pt idx="23">
                  <c:v>Hacienda - Rentas</c:v>
                </c:pt>
                <c:pt idx="24">
                  <c:v>Secretaria de Educación</c:v>
                </c:pt>
                <c:pt idx="25">
                  <c:v>Secretaria de Salud</c:v>
                </c:pt>
                <c:pt idx="26">
                  <c:v>Secretaria De Planeación</c:v>
                </c:pt>
              </c:strCache>
            </c:strRef>
          </c:cat>
          <c:val>
            <c:numRef>
              <c:f>Hoja2!$F$5:$F$31</c:f>
              <c:numCache>
                <c:formatCode>General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</c:v>
                </c:pt>
                <c:pt idx="8">
                  <c:v>5</c:v>
                </c:pt>
                <c:pt idx="9">
                  <c:v>0</c:v>
                </c:pt>
                <c:pt idx="10">
                  <c:v>0</c:v>
                </c:pt>
                <c:pt idx="11">
                  <c:v>3</c:v>
                </c:pt>
                <c:pt idx="12">
                  <c:v>0</c:v>
                </c:pt>
                <c:pt idx="13">
                  <c:v>101</c:v>
                </c:pt>
                <c:pt idx="14">
                  <c:v>10</c:v>
                </c:pt>
                <c:pt idx="15">
                  <c:v>0</c:v>
                </c:pt>
                <c:pt idx="16">
                  <c:v>8</c:v>
                </c:pt>
                <c:pt idx="17">
                  <c:v>19</c:v>
                </c:pt>
                <c:pt idx="18">
                  <c:v>184</c:v>
                </c:pt>
                <c:pt idx="19">
                  <c:v>14</c:v>
                </c:pt>
                <c:pt idx="20">
                  <c:v>54</c:v>
                </c:pt>
                <c:pt idx="21">
                  <c:v>1</c:v>
                </c:pt>
                <c:pt idx="22">
                  <c:v>28</c:v>
                </c:pt>
                <c:pt idx="23">
                  <c:v>77</c:v>
                </c:pt>
                <c:pt idx="24">
                  <c:v>199</c:v>
                </c:pt>
                <c:pt idx="25">
                  <c:v>42</c:v>
                </c:pt>
                <c:pt idx="26">
                  <c:v>120</c:v>
                </c:pt>
              </c:numCache>
            </c:numRef>
          </c:val>
        </c:ser>
        <c:dLbls/>
        <c:shape val="box"/>
        <c:axId val="78364672"/>
        <c:axId val="78366208"/>
        <c:axId val="0"/>
      </c:bar3DChart>
      <c:catAx>
        <c:axId val="78364672"/>
        <c:scaling>
          <c:orientation val="minMax"/>
        </c:scaling>
        <c:delete val="1"/>
        <c:axPos val="l"/>
        <c:numFmt formatCode="General" sourceLinked="1"/>
        <c:tickLblPos val="none"/>
        <c:crossAx val="78366208"/>
        <c:crosses val="autoZero"/>
        <c:auto val="1"/>
        <c:lblAlgn val="ctr"/>
        <c:lblOffset val="100"/>
      </c:catAx>
      <c:valAx>
        <c:axId val="7836620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s-CO"/>
          </a:p>
        </c:txPr>
        <c:crossAx val="7836467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  <c:dispBlanksAs val="gap"/>
  </c:chart>
  <c:txPr>
    <a:bodyPr/>
    <a:lstStyle/>
    <a:p>
      <a:pPr>
        <a:defRPr sz="1400" b="0" i="0" u="none" strike="noStrike" baseline="0">
          <a:solidFill>
            <a:srgbClr val="000000"/>
          </a:solidFill>
          <a:latin typeface="Arial Narrow" panose="020B0606020202030204" pitchFamily="34" charset="0"/>
          <a:ea typeface="Calibri"/>
          <a:cs typeface="Calibri"/>
        </a:defRPr>
      </a:pPr>
      <a:endParaRPr lang="es-CO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342BBE-82AD-42F7-A656-30EAE89ED7BF}" type="doc">
      <dgm:prSet loTypeId="urn:microsoft.com/office/officeart/2005/8/layout/hList1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es-CO"/>
        </a:p>
      </dgm:t>
    </dgm:pt>
    <dgm:pt modelId="{16A4CDE2-1C74-4266-8602-B87D67D87CC7}">
      <dgm:prSet phldrT="[Texto]" custT="1"/>
      <dgm:spPr/>
      <dgm:t>
        <a:bodyPr/>
        <a:lstStyle/>
        <a:p>
          <a:r>
            <a:rPr lang="es-CO" sz="1400" dirty="0" smtClean="0">
              <a:latin typeface="Arial Narrow" panose="020B0606020202030204" pitchFamily="34" charset="0"/>
            </a:rPr>
            <a:t>Secretaría de Educación</a:t>
          </a:r>
          <a:endParaRPr lang="es-CO" sz="1400" dirty="0">
            <a:latin typeface="Arial Narrow" panose="020B0606020202030204" pitchFamily="34" charset="0"/>
          </a:endParaRPr>
        </a:p>
      </dgm:t>
    </dgm:pt>
    <dgm:pt modelId="{DCEF1180-2637-4E5D-A590-B5BC3B389BBC}" type="parTrans" cxnId="{3A252274-E796-4797-980E-18F5F484F103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A8D96D32-35B6-446E-94CC-9757DF813F87}" type="sibTrans" cxnId="{3A252274-E796-4797-980E-18F5F484F103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83CAE4A7-9438-48E0-8E2D-FA36FE2CEF8A}">
      <dgm:prSet phldrT="[Texto]" custT="1"/>
      <dgm:spPr/>
      <dgm:t>
        <a:bodyPr/>
        <a:lstStyle/>
        <a:p>
          <a:pPr rtl="0"/>
          <a:r>
            <a:rPr lang="es-CO" sz="1100" b="0" i="0" u="none" dirty="0" smtClean="0">
              <a:latin typeface="Arial Narrow" panose="020B0606020202030204" pitchFamily="34" charset="0"/>
            </a:rPr>
            <a:t> Comité de docentes amenazados.</a:t>
          </a:r>
          <a:endParaRPr lang="es-CO" sz="1100" dirty="0">
            <a:latin typeface="Arial Narrow" panose="020B0606020202030204" pitchFamily="34" charset="0"/>
          </a:endParaRPr>
        </a:p>
      </dgm:t>
    </dgm:pt>
    <dgm:pt modelId="{07C734A0-C9EC-4637-ADA4-078B850E04A7}" type="parTrans" cxnId="{4D745B87-177A-41EE-B04E-A15549C60E81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57B06759-B831-4271-BB4C-30C93517FEB2}" type="sibTrans" cxnId="{4D745B87-177A-41EE-B04E-A15549C60E81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7E71F44E-F82F-4E63-9F57-DE3F7E331A12}">
      <dgm:prSet phldrT="[Texto]" custT="1"/>
      <dgm:spPr/>
      <dgm:t>
        <a:bodyPr/>
        <a:lstStyle/>
        <a:p>
          <a:r>
            <a:rPr lang="es-CO" sz="1400" dirty="0" smtClean="0">
              <a:latin typeface="Arial Narrow" panose="020B0606020202030204" pitchFamily="34" charset="0"/>
            </a:rPr>
            <a:t>Secretaría de Hacienda</a:t>
          </a:r>
          <a:endParaRPr lang="es-CO" sz="1400" dirty="0">
            <a:latin typeface="Arial Narrow" panose="020B0606020202030204" pitchFamily="34" charset="0"/>
          </a:endParaRPr>
        </a:p>
      </dgm:t>
    </dgm:pt>
    <dgm:pt modelId="{7ED06A05-C177-45BB-B329-E6A2EC80EEC0}" type="parTrans" cxnId="{7CD88679-AEF5-4BCE-A2E9-7488F687C991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9819CC78-3AB0-4DE8-8027-34A83E1C2BCA}" type="sibTrans" cxnId="{7CD88679-AEF5-4BCE-A2E9-7488F687C991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39C42464-0CCB-460F-842E-EF8F3C905443}">
      <dgm:prSet phldrT="[Texto]" custT="1"/>
      <dgm:spPr/>
      <dgm:t>
        <a:bodyPr/>
        <a:lstStyle/>
        <a:p>
          <a:r>
            <a:rPr lang="es-CO" sz="1400" dirty="0" smtClean="0">
              <a:latin typeface="Arial Narrow" panose="020B0606020202030204" pitchFamily="34" charset="0"/>
            </a:rPr>
            <a:t> Secretaría de Gestión Humana y Desarrollo Organizacional</a:t>
          </a:r>
          <a:endParaRPr lang="es-CO" sz="1400" dirty="0">
            <a:latin typeface="Arial Narrow" panose="020B0606020202030204" pitchFamily="34" charset="0"/>
          </a:endParaRPr>
        </a:p>
      </dgm:t>
    </dgm:pt>
    <dgm:pt modelId="{C901DE65-9680-4F58-8049-A5C78B9A1B1B}" type="parTrans" cxnId="{03C78ABD-35A0-4AD5-AE92-975FD3EE4F6E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CDCD4B3C-4772-41D5-8FED-60F89563339A}" type="sibTrans" cxnId="{03C78ABD-35A0-4AD5-AE92-975FD3EE4F6E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713992D9-C13A-4D38-B2C0-12205A5BAA5B}">
      <dgm:prSet phldrT="[Texto]" custT="1"/>
      <dgm:spPr/>
      <dgm:t>
        <a:bodyPr/>
        <a:lstStyle/>
        <a:p>
          <a:r>
            <a:rPr lang="es-CO" sz="1400" dirty="0" smtClean="0">
              <a:latin typeface="Arial Narrow" panose="020B0606020202030204" pitchFamily="34" charset="0"/>
            </a:rPr>
            <a:t> Secretaría Seccional de Salud de Antioquia</a:t>
          </a:r>
          <a:endParaRPr lang="es-CO" sz="1400" dirty="0">
            <a:latin typeface="Arial Narrow" panose="020B0606020202030204" pitchFamily="34" charset="0"/>
          </a:endParaRPr>
        </a:p>
      </dgm:t>
    </dgm:pt>
    <dgm:pt modelId="{CA5AD030-9749-4D49-8EF6-EE40B2B337C4}" type="parTrans" cxnId="{515094F8-6F47-4A56-8B60-978621396471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0F88CEB9-EE4F-4487-A758-32BC71D1849E}" type="sibTrans" cxnId="{515094F8-6F47-4A56-8B60-978621396471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3A0FF399-88C5-4FC2-8095-5A6104F091FD}">
      <dgm:prSet phldrT="[Texto]" custT="1"/>
      <dgm:spPr/>
      <dgm:t>
        <a:bodyPr/>
        <a:lstStyle/>
        <a:p>
          <a:r>
            <a:rPr lang="es-CO" sz="1400" dirty="0" smtClean="0">
              <a:latin typeface="Arial Narrow" panose="020B0606020202030204" pitchFamily="34" charset="0"/>
            </a:rPr>
            <a:t> Departamento Administrativo de Planeación</a:t>
          </a:r>
          <a:endParaRPr lang="es-CO" sz="1400" dirty="0">
            <a:latin typeface="Arial Narrow" panose="020B0606020202030204" pitchFamily="34" charset="0"/>
          </a:endParaRPr>
        </a:p>
      </dgm:t>
    </dgm:pt>
    <dgm:pt modelId="{BA5A424B-BE60-41A0-B6C5-435A404D9A60}" type="parTrans" cxnId="{87E136C3-E446-43A1-AEA0-D3D6539883F7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C8C3E0D4-3C49-4B5B-8C57-C2DF857DACBB}" type="sibTrans" cxnId="{87E136C3-E446-43A1-AEA0-D3D6539883F7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F5AE6845-1FDF-45EC-A279-E45E679555D6}">
      <dgm:prSet phldrT="[Texto]" custT="1"/>
      <dgm:spPr/>
      <dgm:t>
        <a:bodyPr/>
        <a:lstStyle/>
        <a:p>
          <a:pPr rtl="0"/>
          <a:r>
            <a:rPr lang="es-CO" sz="1100" b="0" i="0" u="none" dirty="0" smtClean="0">
              <a:latin typeface="Arial Narrow" panose="020B0606020202030204" pitchFamily="34" charset="0"/>
            </a:rPr>
            <a:t>Información de vinculación </a:t>
          </a:r>
          <a:r>
            <a:rPr lang="es-CO" sz="1100" b="0" i="0" u="none" dirty="0" smtClean="0">
              <a:latin typeface="Arial Narrow" panose="020B0606020202030204" pitchFamily="34" charset="0"/>
            </a:rPr>
            <a:t>laboral.</a:t>
          </a:r>
          <a:endParaRPr lang="es-CO" sz="1100" dirty="0">
            <a:latin typeface="Arial Narrow" panose="020B0606020202030204" pitchFamily="34" charset="0"/>
          </a:endParaRPr>
        </a:p>
      </dgm:t>
    </dgm:pt>
    <dgm:pt modelId="{38503523-3555-4C2F-BFE4-18CC50E09C4D}" type="sibTrans" cxnId="{3B963543-5EEC-4C8C-B798-1CDD341F7221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E9FDD2DC-3405-4E05-8F8F-CD6E418254EB}" type="parTrans" cxnId="{3B963543-5EEC-4C8C-B798-1CDD341F7221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3FEB3291-207F-4D05-A036-3D8D69291C37}">
      <dgm:prSet custT="1"/>
      <dgm:spPr/>
      <dgm:t>
        <a:bodyPr/>
        <a:lstStyle/>
        <a:p>
          <a:r>
            <a:rPr lang="es-CO" sz="1100" dirty="0" smtClean="0">
              <a:latin typeface="Arial Narrow" panose="020B0606020202030204" pitchFamily="34" charset="0"/>
            </a:rPr>
            <a:t> </a:t>
          </a:r>
          <a:r>
            <a:rPr lang="es-CO" sz="1100" b="0" i="0" u="none" dirty="0" smtClean="0">
              <a:latin typeface="Arial Narrow" panose="020B0606020202030204" pitchFamily="34" charset="0"/>
            </a:rPr>
            <a:t>Asuntos relacionados con mala atención de los  servicios en IPS, hospitales, clínicas.</a:t>
          </a:r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80E046A0-64BA-46D8-9130-EBDA89B5897D}" type="parTrans" cxnId="{616C8D5C-2356-4B6E-A237-5A3B0A7B7C2E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8B267CC4-B056-42BB-B04A-7D04FAD79FEB}" type="sibTrans" cxnId="{616C8D5C-2356-4B6E-A237-5A3B0A7B7C2E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F1610A51-EE27-4912-AA4E-EF838A24D6E1}">
      <dgm:prSet custT="1"/>
      <dgm:spPr/>
      <dgm:t>
        <a:bodyPr/>
        <a:lstStyle/>
        <a:p>
          <a:r>
            <a:rPr lang="es-CO" sz="1100" b="0" i="0" u="none" dirty="0" smtClean="0">
              <a:latin typeface="Arial Narrow" panose="020B0606020202030204" pitchFamily="34" charset="0"/>
            </a:rPr>
            <a:t>Certificado de poseer o no bienes inmuebles.</a:t>
          </a:r>
          <a:endParaRPr lang="es-CO" sz="1100" dirty="0">
            <a:latin typeface="Arial Narrow" panose="020B0606020202030204" pitchFamily="34" charset="0"/>
          </a:endParaRPr>
        </a:p>
      </dgm:t>
    </dgm:pt>
    <dgm:pt modelId="{649808BA-A8B1-4109-AAE7-AE9E62B135E8}" type="parTrans" cxnId="{27DCAAF6-CA31-4543-957E-592870717382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ED3917D7-179E-41EA-A4A7-F072E0E77ED2}" type="sibTrans" cxnId="{27DCAAF6-CA31-4543-957E-592870717382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E95BBE32-763E-44B0-80F7-F9D80B564C9E}">
      <dgm:prSet custT="1"/>
      <dgm:spPr/>
      <dgm:t>
        <a:bodyPr/>
        <a:lstStyle/>
        <a:p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D3643C46-BCE3-4238-8982-FA9C35AAC49D}" type="parTrans" cxnId="{2588AC61-B4A5-44EB-9E95-EDEA63B925BB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5ADDFB8E-C213-413A-9025-13F9BD12EE41}" type="sibTrans" cxnId="{2588AC61-B4A5-44EB-9E95-EDEA63B925BB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574CE74A-9266-4D1C-A9ED-7695395BAB77}">
      <dgm:prSet custT="1"/>
      <dgm:spPr/>
      <dgm:t>
        <a:bodyPr/>
        <a:lstStyle/>
        <a:p>
          <a:pPr rtl="0"/>
          <a:r>
            <a:rPr lang="es-CO" sz="1100" b="0" i="0" u="none" smtClean="0">
              <a:latin typeface="Arial Narrow" panose="020B0606020202030204" pitchFamily="34" charset="0"/>
            </a:rPr>
            <a:t>Nombramiento de docentes.</a:t>
          </a:r>
          <a:endParaRPr lang="es-CO" sz="1100" b="0" i="0" u="none" dirty="0">
            <a:latin typeface="Arial Narrow" panose="020B0606020202030204" pitchFamily="34" charset="0"/>
          </a:endParaRPr>
        </a:p>
      </dgm:t>
    </dgm:pt>
    <dgm:pt modelId="{1DD96590-CF49-46BA-BFB5-216C9F7BDA6A}" type="parTrans" cxnId="{8C4D1C20-011B-4CB4-8516-6D7A66BA6980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AA8893BA-FB5C-4F7C-9FF0-F089C6376DDA}" type="sibTrans" cxnId="{8C4D1C20-011B-4CB4-8516-6D7A66BA6980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558970AB-5209-48B1-9AA4-61E8CE2B9392}">
      <dgm:prSet custT="1"/>
      <dgm:spPr/>
      <dgm:t>
        <a:bodyPr/>
        <a:lstStyle/>
        <a:p>
          <a:endParaRPr lang="es-CO" sz="1100" dirty="0">
            <a:latin typeface="Arial Narrow" panose="020B0606020202030204" pitchFamily="34" charset="0"/>
          </a:endParaRPr>
        </a:p>
      </dgm:t>
    </dgm:pt>
    <dgm:pt modelId="{2FF91DB8-CF3D-4626-A491-4047CC194D0A}" type="parTrans" cxnId="{53DE63BB-AC14-4BEC-9751-309E5BF3F4EA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34AE76D8-9390-4692-B97A-06746CEEC114}" type="sibTrans" cxnId="{53DE63BB-AC14-4BEC-9751-309E5BF3F4EA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4622AB38-B35C-4369-A744-26F446DC6F52}">
      <dgm:prSet custT="1"/>
      <dgm:spPr/>
      <dgm:t>
        <a:bodyPr/>
        <a:lstStyle/>
        <a:p>
          <a:endParaRPr lang="es-CO" sz="1100" dirty="0">
            <a:latin typeface="Arial Narrow" panose="020B0606020202030204" pitchFamily="34" charset="0"/>
          </a:endParaRPr>
        </a:p>
      </dgm:t>
    </dgm:pt>
    <dgm:pt modelId="{03018318-404B-457D-9574-6F68C0D28B85}" type="parTrans" cxnId="{851C3055-F364-4DEA-80CC-B528444442CE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B77EE7DD-24D9-4305-BF7F-1F5020B88ED8}" type="sibTrans" cxnId="{851C3055-F364-4DEA-80CC-B528444442CE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10574885-547B-45FA-9AF0-0118309024E5}">
      <dgm:prSet custT="1"/>
      <dgm:spPr/>
      <dgm:t>
        <a:bodyPr/>
        <a:lstStyle/>
        <a:p>
          <a:r>
            <a:rPr lang="es-CO" sz="1100" smtClean="0">
              <a:latin typeface="Arial Narrow" panose="020B0606020202030204" pitchFamily="34" charset="0"/>
            </a:rPr>
            <a:t>.Restitución y formalización de  tierras abandonadas</a:t>
          </a:r>
          <a:endParaRPr lang="es-CO" sz="1100" dirty="0">
            <a:latin typeface="Arial Narrow" panose="020B0606020202030204" pitchFamily="34" charset="0"/>
          </a:endParaRPr>
        </a:p>
      </dgm:t>
    </dgm:pt>
    <dgm:pt modelId="{030AE56A-76B9-45D5-91BD-7D5B327B7E3A}" type="parTrans" cxnId="{9D61AF91-E07A-4383-959A-C54436E84979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1CD93DD3-FEE8-455F-A46E-6B0EF949F59D}" type="sibTrans" cxnId="{9D61AF91-E07A-4383-959A-C54436E84979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66300633-CD5F-4E72-A8CC-E6405C4192AA}">
      <dgm:prSet custT="1"/>
      <dgm:spPr/>
      <dgm:t>
        <a:bodyPr/>
        <a:lstStyle/>
        <a:p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249C9E41-6D7A-4E8E-9C88-CD4A9E3F3C47}" type="parTrans" cxnId="{8BC1366F-5298-4E6E-BF5D-6EB3A104E303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0CEC6D52-276C-4A92-8FF9-D6C58AADC31B}" type="sibTrans" cxnId="{8BC1366F-5298-4E6E-BF5D-6EB3A104E303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B015D0D8-ED66-40F5-92D8-4B649E1FAA23}">
      <dgm:prSet custT="1"/>
      <dgm:spPr/>
      <dgm:t>
        <a:bodyPr/>
        <a:lstStyle/>
        <a:p>
          <a:pPr rtl="0"/>
          <a:r>
            <a:rPr lang="es-CO" sz="1100" b="0" i="0" u="none" smtClean="0">
              <a:latin typeface="Arial Narrow" panose="020B0606020202030204" pitchFamily="34" charset="0"/>
            </a:rPr>
            <a:t>Ley 1561.</a:t>
          </a:r>
          <a:endParaRPr lang="es-CO" sz="1100" b="0" i="0" u="none" dirty="0">
            <a:latin typeface="Arial Narrow" panose="020B0606020202030204" pitchFamily="34" charset="0"/>
          </a:endParaRPr>
        </a:p>
      </dgm:t>
    </dgm:pt>
    <dgm:pt modelId="{8B8DB470-5608-4EF6-B942-000B7FFAD620}" type="parTrans" cxnId="{BD12F584-321C-4CA9-BF05-65918C8166B0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27B4D748-812B-4F6E-AC57-892941538465}" type="sibTrans" cxnId="{BD12F584-321C-4CA9-BF05-65918C8166B0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C96CF11C-6173-45DA-926D-AAAED1C878BC}">
      <dgm:prSet phldrT="[Texto]" custT="1"/>
      <dgm:spPr/>
      <dgm:t>
        <a:bodyPr/>
        <a:lstStyle/>
        <a:p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7634D491-41AD-485A-9F1F-A11659617943}" type="parTrans" cxnId="{6666F292-34E7-4CEE-8728-6D4741508D4A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946DC006-DAB3-4EAF-946D-ED4355F58E53}" type="sibTrans" cxnId="{6666F292-34E7-4CEE-8728-6D4741508D4A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FFA338A3-12CE-44D6-B1D9-FB90E75506C3}">
      <dgm:prSet phldrT="[Texto]" custT="1"/>
      <dgm:spPr/>
      <dgm:t>
        <a:bodyPr/>
        <a:lstStyle/>
        <a:p>
          <a:pPr rtl="0"/>
          <a:r>
            <a:rPr lang="es-CO" sz="1100" b="0" i="0" u="none" smtClean="0">
              <a:latin typeface="Arial Narrow" panose="020B0606020202030204" pitchFamily="34" charset="0"/>
            </a:rPr>
            <a:t>Demora para asignación de citas en IPS, clínicas, hospitales.</a:t>
          </a:r>
          <a:endParaRPr lang="es-CO" sz="1100" b="0" i="0" u="none" dirty="0">
            <a:latin typeface="Arial Narrow" panose="020B0606020202030204" pitchFamily="34" charset="0"/>
          </a:endParaRPr>
        </a:p>
      </dgm:t>
    </dgm:pt>
    <dgm:pt modelId="{58EB936E-1A4B-4011-BC63-E1581F40876D}" type="parTrans" cxnId="{AF833D1C-075D-46BE-9ED6-BC8180AAD3C8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4434DF7E-CAD0-4BB6-B95E-F1A7DB376DD5}" type="sibTrans" cxnId="{AF833D1C-075D-46BE-9ED6-BC8180AAD3C8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586BEBE5-CC14-4F43-AD27-85A3F75C451A}">
      <dgm:prSet phldrT="[Texto]" custT="1"/>
      <dgm:spPr/>
      <dgm:t>
        <a:bodyPr/>
        <a:lstStyle/>
        <a:p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F4E5DF3B-4FC5-4EE0-9A6C-00E3A68D6982}" type="parTrans" cxnId="{F24F532D-41FE-4593-8EA2-7F957C40F5C1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66C49870-DC29-4BC5-92A2-486E66DEFE05}" type="sibTrans" cxnId="{F24F532D-41FE-4593-8EA2-7F957C40F5C1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D630E50C-9C6A-4499-9522-E208443A431F}">
      <dgm:prSet phldrT="[Texto]" custT="1"/>
      <dgm:spPr/>
      <dgm:t>
        <a:bodyPr/>
        <a:lstStyle/>
        <a:p>
          <a:r>
            <a:rPr lang="es-CO" sz="1100" b="0" i="0" u="none" smtClean="0">
              <a:latin typeface="Arial Narrow" panose="020B0606020202030204" pitchFamily="34" charset="0"/>
            </a:rPr>
            <a:t>Medicamentos de control.</a:t>
          </a:r>
          <a:endParaRPr lang="es-CO" sz="1100" dirty="0">
            <a:latin typeface="Arial Narrow" panose="020B0606020202030204" pitchFamily="34" charset="0"/>
          </a:endParaRPr>
        </a:p>
      </dgm:t>
    </dgm:pt>
    <dgm:pt modelId="{F61DA55A-9191-4841-81D6-47887372CBD2}" type="parTrans" cxnId="{33CD980D-1486-4A42-ACB1-C6C7AF3E2F95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F8E85BE6-C9D6-4707-AEBA-08545FC96614}" type="sibTrans" cxnId="{33CD980D-1486-4A42-ACB1-C6C7AF3E2F95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08FAB80C-0B0C-4E32-A96B-4E54497892C4}">
      <dgm:prSet phldrT="[Texto]" custT="1"/>
      <dgm:spPr/>
      <dgm:t>
        <a:bodyPr/>
        <a:lstStyle/>
        <a:p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289DB64B-609C-40D9-8D2F-3800D5D05D3D}" type="parTrans" cxnId="{0C0B4A6A-F7B6-4ADC-9EC2-DAA877704119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004F0B77-9F6F-4E51-AE8F-7C106306FC89}" type="sibTrans" cxnId="{0C0B4A6A-F7B6-4ADC-9EC2-DAA877704119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0432BA18-2D41-4E9E-956C-C27AF1F3C251}">
      <dgm:prSet phldrT="[Texto]" custT="1"/>
      <dgm:spPr/>
      <dgm:t>
        <a:bodyPr/>
        <a:lstStyle/>
        <a:p>
          <a:pPr rtl="0"/>
          <a:r>
            <a:rPr lang="es-CO" sz="1100" b="0" i="0" u="none" smtClean="0">
              <a:latin typeface="Arial Narrow" panose="020B0606020202030204" pitchFamily="34" charset="0"/>
            </a:rPr>
            <a:t>Licencia de equipos de  rayos X.</a:t>
          </a:r>
          <a:endParaRPr lang="es-CO" sz="1100" b="0" i="0" u="none" dirty="0">
            <a:latin typeface="Arial Narrow" panose="020B0606020202030204" pitchFamily="34" charset="0"/>
          </a:endParaRPr>
        </a:p>
      </dgm:t>
    </dgm:pt>
    <dgm:pt modelId="{E81AE322-DABE-4855-BEDA-00ED5482010B}" type="parTrans" cxnId="{22BE4E6E-E6DC-43E0-AFF5-3FA3FB234D8D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088BF23F-A5C5-4BDC-8E5D-FC8809E5EF75}" type="sibTrans" cxnId="{22BE4E6E-E6DC-43E0-AFF5-3FA3FB234D8D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CAD19C8B-D3E4-4FD9-9712-C61470C24D4F}">
      <dgm:prSet phldrT="[Texto]" custT="1"/>
      <dgm:spPr/>
      <dgm:t>
        <a:bodyPr/>
        <a:lstStyle/>
        <a:p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C8BFFD3E-DC28-4346-8C91-431FDEB88570}" type="parTrans" cxnId="{B40B65A4-882D-478C-B073-6B69F902CEF5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4F426CA2-46C5-4F4C-9602-1693027578E0}" type="sibTrans" cxnId="{B40B65A4-882D-478C-B073-6B69F902CEF5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C7E5856C-8E74-42DC-9011-3E3106E45AC6}">
      <dgm:prSet phldrT="[Texto]" custT="1"/>
      <dgm:spPr/>
      <dgm:t>
        <a:bodyPr/>
        <a:lstStyle/>
        <a:p>
          <a:pPr rtl="0"/>
          <a:r>
            <a:rPr lang="es-CO" sz="1100" b="0" i="0" u="none" dirty="0" smtClean="0">
              <a:latin typeface="Arial Narrow" panose="020B0606020202030204" pitchFamily="34" charset="0"/>
            </a:rPr>
            <a:t>Autorización sanitaria para concesión de </a:t>
          </a:r>
          <a:r>
            <a:rPr lang="es-CO" sz="1100" b="0" i="0" u="none" dirty="0" smtClean="0">
              <a:latin typeface="Arial Narrow" panose="020B0606020202030204" pitchFamily="34" charset="0"/>
            </a:rPr>
            <a:t>agua.</a:t>
          </a:r>
          <a:endParaRPr lang="es-CO" sz="1100" dirty="0">
            <a:latin typeface="Arial Narrow" panose="020B0606020202030204" pitchFamily="34" charset="0"/>
          </a:endParaRPr>
        </a:p>
      </dgm:t>
    </dgm:pt>
    <dgm:pt modelId="{306219A0-E990-4309-AE9E-A21D1CF07E19}" type="parTrans" cxnId="{453C0CE9-7B5F-4B7A-9576-F2C4DE62C906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17D48919-AC1A-4DAE-9EEC-F5C2455B5B71}" type="sibTrans" cxnId="{453C0CE9-7B5F-4B7A-9576-F2C4DE62C906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F9F8DA16-B4AE-4103-9DED-9105C558C078}">
      <dgm:prSet custT="1"/>
      <dgm:spPr/>
      <dgm:t>
        <a:bodyPr/>
        <a:lstStyle/>
        <a:p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31A4148D-6742-42D3-A352-09E960553DF3}" type="parTrans" cxnId="{C5EC2AC9-57CF-45E5-82D6-9A7986391685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03EF281D-B0D8-42B6-B10A-B0DFB8409EDA}" type="sibTrans" cxnId="{C5EC2AC9-57CF-45E5-82D6-9A7986391685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5D5D28FE-12BD-45C9-A3BA-E22E436E4443}">
      <dgm:prSet custT="1"/>
      <dgm:spPr/>
      <dgm:t>
        <a:bodyPr/>
        <a:lstStyle/>
        <a:p>
          <a:pPr rtl="0"/>
          <a:r>
            <a:rPr lang="es-CO" sz="1100" b="0" i="0" u="none" smtClean="0">
              <a:latin typeface="Arial Narrow" panose="020B0606020202030204" pitchFamily="34" charset="0"/>
            </a:rPr>
            <a:t>Impuesto de vehículos.</a:t>
          </a:r>
          <a:endParaRPr lang="es-CO" sz="1100" b="0" i="0" u="none" dirty="0">
            <a:latin typeface="Arial Narrow" panose="020B0606020202030204" pitchFamily="34" charset="0"/>
          </a:endParaRPr>
        </a:p>
      </dgm:t>
    </dgm:pt>
    <dgm:pt modelId="{BFE52664-6537-4DF7-A7C9-F705994C4A2F}" type="parTrans" cxnId="{7F369B8E-B234-4AC3-B0E4-9CA6B9A10443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3BA38CC6-4E89-4F62-9FB8-24A21C2F2A55}" type="sibTrans" cxnId="{7F369B8E-B234-4AC3-B0E4-9CA6B9A10443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3CA706BD-76C3-4768-8FB8-C2A482EC503A}">
      <dgm:prSet custT="1"/>
      <dgm:spPr/>
      <dgm:t>
        <a:bodyPr/>
        <a:lstStyle/>
        <a:p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F6D26A3D-9667-4F4A-862F-36EDC84D90D3}" type="parTrans" cxnId="{7825EEC0-7B75-4D2B-844C-3168475EBE59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270133F4-E4DC-4B45-804F-A86BABAE427B}" type="sibTrans" cxnId="{7825EEC0-7B75-4D2B-844C-3168475EBE59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FFD8562B-D6F4-4AF2-B415-CEB83B8E963F}">
      <dgm:prSet custT="1"/>
      <dgm:spPr/>
      <dgm:t>
        <a:bodyPr/>
        <a:lstStyle/>
        <a:p>
          <a:pPr rtl="0"/>
          <a:r>
            <a:rPr lang="es-CO" sz="1100" b="0" i="0" u="none" smtClean="0">
              <a:latin typeface="Arial Narrow" panose="020B0606020202030204" pitchFamily="34" charset="0"/>
            </a:rPr>
            <a:t>Embargos y retenciones.</a:t>
          </a:r>
          <a:endParaRPr lang="es-CO" sz="1100" b="0" i="0" u="none" dirty="0">
            <a:latin typeface="Arial Narrow" panose="020B0606020202030204" pitchFamily="34" charset="0"/>
          </a:endParaRPr>
        </a:p>
      </dgm:t>
    </dgm:pt>
    <dgm:pt modelId="{B2CAC504-A9CC-4F2F-ABA2-19E58F8CFA23}" type="parTrans" cxnId="{24E1C222-6EB2-4F07-B802-9577DCAE5A50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9E99AE3E-65E5-474B-814C-5E21D7A75C58}" type="sibTrans" cxnId="{24E1C222-6EB2-4F07-B802-9577DCAE5A50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79A16010-4C27-46FB-9301-C55F995DA283}">
      <dgm:prSet custT="1"/>
      <dgm:spPr/>
      <dgm:t>
        <a:bodyPr/>
        <a:lstStyle/>
        <a:p>
          <a:pPr rtl="0"/>
          <a:r>
            <a:rPr lang="es-CO" sz="1100" b="0" i="0" u="none" smtClean="0">
              <a:latin typeface="Arial Narrow" panose="020B0606020202030204" pitchFamily="34" charset="0"/>
            </a:rPr>
            <a:t>Información y consultas.</a:t>
          </a:r>
          <a:endParaRPr lang="es-CO" sz="1100" b="0" i="0" u="none" dirty="0">
            <a:latin typeface="Arial Narrow" panose="020B0606020202030204" pitchFamily="34" charset="0"/>
          </a:endParaRPr>
        </a:p>
      </dgm:t>
    </dgm:pt>
    <dgm:pt modelId="{F3B4266E-F2F8-44D8-A6F1-1286038760EC}" type="parTrans" cxnId="{6CF8607E-D804-4C37-8926-6A15BCFEB2BB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CFF31DC4-BBE7-41DB-84B0-7254A9BF181B}" type="sibTrans" cxnId="{6CF8607E-D804-4C37-8926-6A15BCFEB2BB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893EBBE5-4B62-49E7-B519-42F222FDDC73}">
      <dgm:prSet custT="1"/>
      <dgm:spPr/>
      <dgm:t>
        <a:bodyPr/>
        <a:lstStyle/>
        <a:p>
          <a:pPr rtl="0"/>
          <a:endParaRPr lang="es-CO" sz="1100" b="0" i="0" u="none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827AF090-2FD6-438C-8977-F7F232D551A3}" type="parTrans" cxnId="{B41FE44E-9E45-4A25-A763-49775C622A5D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E8E408DA-44BF-447B-96D9-3F7223A59CDB}" type="sibTrans" cxnId="{B41FE44E-9E45-4A25-A763-49775C622A5D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E7E6C998-9818-49DB-A48E-65BFA101E529}">
      <dgm:prSet custT="1"/>
      <dgm:spPr/>
      <dgm:t>
        <a:bodyPr/>
        <a:lstStyle/>
        <a:p>
          <a:pPr rtl="0"/>
          <a:endParaRPr lang="es-CO" sz="1100" b="0" i="0" u="none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D64F4764-0FC9-4606-8FCF-BB508766C421}" type="parTrans" cxnId="{98FCE1A6-E8EA-44A3-BAA5-1D8878F201ED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A058F289-B2F4-4532-ADF8-92026E7950D7}" type="sibTrans" cxnId="{98FCE1A6-E8EA-44A3-BAA5-1D8878F201ED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8766D426-9582-452C-BF80-35E03674A835}">
      <dgm:prSet phldrT="[Texto]" custT="1"/>
      <dgm:spPr/>
      <dgm:t>
        <a:bodyPr/>
        <a:lstStyle/>
        <a:p>
          <a:pPr rtl="0"/>
          <a:r>
            <a:rPr lang="es-CO" sz="1100" smtClean="0">
              <a:latin typeface="Arial Narrow" panose="020B0606020202030204" pitchFamily="34" charset="0"/>
            </a:rPr>
            <a:t> Traslados y permutas.</a:t>
          </a:r>
          <a:endParaRPr lang="es-CO" sz="1100" dirty="0">
            <a:latin typeface="Arial Narrow" panose="020B0606020202030204" pitchFamily="34" charset="0"/>
          </a:endParaRPr>
        </a:p>
      </dgm:t>
    </dgm:pt>
    <dgm:pt modelId="{CACB7613-95AA-4314-9AA7-1316A1BFA3D2}" type="parTrans" cxnId="{92D5C719-28D7-4778-8528-BB7D44BFCD93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1B9CB7EF-C23D-4CC3-B262-81D0C3918A89}" type="sibTrans" cxnId="{92D5C719-28D7-4778-8528-BB7D44BFCD93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8B3835C6-1D9E-446C-B79B-8C856516AD77}">
      <dgm:prSet phldrT="[Texto]" custT="1"/>
      <dgm:spPr/>
      <dgm:t>
        <a:bodyPr/>
        <a:lstStyle/>
        <a:p>
          <a:pPr rtl="0"/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0FC907A7-E76D-4443-B066-4C4CB99D9B2D}" type="parTrans" cxnId="{01B69A79-67BC-4750-9B7C-C1E978D6496F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82F900D6-3DD8-4975-BF23-08B9F86841C7}" type="sibTrans" cxnId="{01B69A79-67BC-4750-9B7C-C1E978D6496F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A8041C31-7380-4B2E-8029-40EC3AB8D56E}">
      <dgm:prSet phldrT="[Texto]" custT="1"/>
      <dgm:spPr/>
      <dgm:t>
        <a:bodyPr/>
        <a:lstStyle/>
        <a:p>
          <a:pPr rtl="0"/>
          <a:r>
            <a:rPr lang="es-CO" sz="1100" dirty="0" smtClean="0">
              <a:latin typeface="Arial Narrow" panose="020B0606020202030204" pitchFamily="34" charset="0"/>
            </a:rPr>
            <a:t> Reclamos por </a:t>
          </a:r>
          <a:r>
            <a:rPr lang="es-CO" sz="1100" dirty="0" smtClean="0">
              <a:latin typeface="Arial Narrow" panose="020B0606020202030204" pitchFamily="34" charset="0"/>
            </a:rPr>
            <a:t>nómina.</a:t>
          </a:r>
          <a:endParaRPr lang="es-CO" sz="1100" dirty="0">
            <a:latin typeface="Arial Narrow" panose="020B0606020202030204" pitchFamily="34" charset="0"/>
          </a:endParaRPr>
        </a:p>
      </dgm:t>
    </dgm:pt>
    <dgm:pt modelId="{ED41B3C0-FC81-400E-A5EC-2BCEECAF7FC5}" type="parTrans" cxnId="{805C9CB6-ADDA-49CF-B799-96EF5AD223C9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56B14CCF-994E-4D84-BDA3-D5C420AA790C}" type="sibTrans" cxnId="{805C9CB6-ADDA-49CF-B799-96EF5AD223C9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B0D2AA9B-7D21-4C38-A7B9-91F5473F3322}">
      <dgm:prSet phldrT="[Texto]" custT="1"/>
      <dgm:spPr/>
      <dgm:t>
        <a:bodyPr/>
        <a:lstStyle/>
        <a:p>
          <a:pPr rtl="0"/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5B9E9817-6D27-40DA-AE29-33BCCDB3B446}" type="parTrans" cxnId="{17AEA832-A1AA-4CED-B98B-5A469A0166AC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AA58C88C-FB14-485E-8A1B-EDF0054AF0C4}" type="sibTrans" cxnId="{17AEA832-A1AA-4CED-B98B-5A469A0166AC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8270B8E3-9860-49C3-8D37-661429091337}">
      <dgm:prSet custT="1"/>
      <dgm:spPr/>
      <dgm:t>
        <a:bodyPr/>
        <a:lstStyle/>
        <a:p>
          <a:pPr rtl="0"/>
          <a:r>
            <a:rPr lang="es-CO" sz="1100" b="0" i="0" u="none" smtClean="0">
              <a:latin typeface="Arial Narrow" panose="020B0606020202030204" pitchFamily="34" charset="0"/>
            </a:rPr>
            <a:t>Solicitud  de clave.</a:t>
          </a:r>
          <a:endParaRPr lang="es-CO" sz="1100" b="0" i="0" u="none" dirty="0">
            <a:latin typeface="Arial Narrow" panose="020B0606020202030204" pitchFamily="34" charset="0"/>
          </a:endParaRPr>
        </a:p>
      </dgm:t>
    </dgm:pt>
    <dgm:pt modelId="{B896695B-AFEC-4D20-BAB9-F545ABBB83B4}" type="parTrans" cxnId="{929655FD-A326-46BC-95D8-C616AEE01D74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F9831162-264F-4A46-A438-9159C0A262E8}" type="sibTrans" cxnId="{929655FD-A326-46BC-95D8-C616AEE01D74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FBEAE753-F095-47D2-8618-45961F21D873}">
      <dgm:prSet phldrT="[Texto]" custT="1"/>
      <dgm:spPr/>
      <dgm:t>
        <a:bodyPr/>
        <a:lstStyle/>
        <a:p>
          <a:pPr rtl="0"/>
          <a:r>
            <a:rPr lang="es-CO" sz="1100" b="0" i="0" u="none" dirty="0" smtClean="0">
              <a:latin typeface="Arial Narrow" panose="020B0606020202030204" pitchFamily="34" charset="0"/>
            </a:rPr>
            <a:t>Prescripciones.</a:t>
          </a:r>
          <a:endParaRPr lang="es-CO" sz="1100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D5DD6413-E017-4B24-99AC-A2422F8613B4}" type="parTrans" cxnId="{54EB0C0E-2CB7-4D49-A173-EFA32686DB96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14EE21D8-259E-4DB8-B940-5CFEC09585BF}" type="sibTrans" cxnId="{54EB0C0E-2CB7-4D49-A173-EFA32686DB96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361340FB-628B-49AE-87BF-3B3107365559}">
      <dgm:prSet custT="1"/>
      <dgm:spPr/>
      <dgm:t>
        <a:bodyPr/>
        <a:lstStyle/>
        <a:p>
          <a:pPr rtl="0"/>
          <a:r>
            <a:rPr lang="es-CO" sz="1100" b="0" i="0" u="none" dirty="0" smtClean="0">
              <a:latin typeface="Arial Narrow" panose="020B0606020202030204" pitchFamily="34" charset="0"/>
            </a:rPr>
            <a:t>Traslado de </a:t>
          </a:r>
          <a:r>
            <a:rPr lang="es-CO" sz="1100" b="0" i="0" u="none" dirty="0" smtClean="0">
              <a:latin typeface="Arial Narrow" panose="020B0606020202030204" pitchFamily="34" charset="0"/>
            </a:rPr>
            <a:t>propietarios.</a:t>
          </a:r>
          <a:endParaRPr lang="es-CO" sz="1100" b="0" i="0" u="none" dirty="0">
            <a:latin typeface="Arial Narrow" panose="020B0606020202030204" pitchFamily="34" charset="0"/>
          </a:endParaRPr>
        </a:p>
      </dgm:t>
    </dgm:pt>
    <dgm:pt modelId="{DC8F9451-8272-401D-94FC-EDAEF1D7EBD7}" type="parTrans" cxnId="{80A480E2-27C4-4EFA-9F79-94D441AD87A9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97713F6E-5F2B-4E07-9A63-DF304CE0F9A3}" type="sibTrans" cxnId="{80A480E2-27C4-4EFA-9F79-94D441AD87A9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978C93E0-AE11-4C11-B31A-FA10CBD1DADE}">
      <dgm:prSet custT="1"/>
      <dgm:spPr/>
      <dgm:t>
        <a:bodyPr/>
        <a:lstStyle/>
        <a:p>
          <a:pPr rtl="0"/>
          <a:endParaRPr lang="es-CO" sz="1100" b="0" i="0" u="none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F4CBA72D-BFF6-413A-ACEF-1F467CC40A64}" type="parTrans" cxnId="{94EB0EC2-80E4-4B60-9E38-2CB9959188FA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873BCC89-DC95-4C64-8747-74E336DCBF50}" type="sibTrans" cxnId="{94EB0EC2-80E4-4B60-9E38-2CB9959188FA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64DA9E56-6A72-4B55-838E-1B1DD7879E9D}">
      <dgm:prSet custT="1"/>
      <dgm:spPr/>
      <dgm:t>
        <a:bodyPr/>
        <a:lstStyle/>
        <a:p>
          <a:pPr rtl="0"/>
          <a:r>
            <a:rPr lang="es-CO" sz="1100" b="0" i="0" u="none" smtClean="0">
              <a:latin typeface="Arial Narrow" panose="020B0606020202030204" pitchFamily="34" charset="0"/>
            </a:rPr>
            <a:t>Felicitaciones pasaportes.</a:t>
          </a:r>
          <a:endParaRPr lang="es-CO" sz="1100" b="0" i="0" u="none" dirty="0">
            <a:latin typeface="Arial Narrow" panose="020B0606020202030204" pitchFamily="34" charset="0"/>
          </a:endParaRPr>
        </a:p>
      </dgm:t>
    </dgm:pt>
    <dgm:pt modelId="{AA971B5B-91D4-4D54-AC2A-4463D3838F67}" type="parTrans" cxnId="{D98E8D3D-D507-44D2-82CD-93F9DE74FF19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73527EF0-15A6-4C8E-B61C-3ADA99743EC6}" type="sibTrans" cxnId="{D98E8D3D-D507-44D2-82CD-93F9DE74FF19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A57ECE66-78B6-443D-90F8-E1335A42B914}">
      <dgm:prSet custT="1"/>
      <dgm:spPr/>
      <dgm:t>
        <a:bodyPr/>
        <a:lstStyle/>
        <a:p>
          <a:pPr rtl="0"/>
          <a:endParaRPr lang="es-CO" sz="1100" b="0" i="0" u="none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4A558FCE-1EA9-4C8D-86D9-9251439AA944}" type="parTrans" cxnId="{C0C3788E-294B-4E5B-A4E3-A925F00454B7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DA369C74-DFBE-48A2-85D5-766EFB8457D9}" type="sibTrans" cxnId="{C0C3788E-294B-4E5B-A4E3-A925F00454B7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3C2488BC-B3C0-497E-8F59-8631089E7D93}">
      <dgm:prSet custT="1"/>
      <dgm:spPr/>
      <dgm:t>
        <a:bodyPr/>
        <a:lstStyle/>
        <a:p>
          <a:pPr rtl="0"/>
          <a:r>
            <a:rPr lang="es-CO" sz="1100" b="0" i="0" u="none" smtClean="0">
              <a:latin typeface="Arial Narrow" panose="020B0606020202030204" pitchFamily="34" charset="0"/>
            </a:rPr>
            <a:t> Modificación bono pensional.</a:t>
          </a:r>
          <a:endParaRPr lang="es-CO" sz="1100" b="0" i="0" u="none" dirty="0">
            <a:latin typeface="Arial Narrow" panose="020B0606020202030204" pitchFamily="34" charset="0"/>
          </a:endParaRPr>
        </a:p>
      </dgm:t>
    </dgm:pt>
    <dgm:pt modelId="{5D20145F-4013-4C2C-B85B-DD27E805C0B0}" type="parTrans" cxnId="{F39ECDCC-E870-4C1B-BE5D-052DC72D774F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8340B8B0-E480-4750-8B4D-9F01DCE7FE53}" type="sibTrans" cxnId="{F39ECDCC-E870-4C1B-BE5D-052DC72D774F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E189CC64-F977-4821-9093-470C79F63E1E}">
      <dgm:prSet custT="1"/>
      <dgm:spPr/>
      <dgm:t>
        <a:bodyPr/>
        <a:lstStyle/>
        <a:p>
          <a:pPr rtl="0"/>
          <a:endParaRPr lang="es-CO" sz="1100" b="0" i="0" u="none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40EB1720-CB5C-4AD2-B23C-29A16EE6E1D9}" type="parTrans" cxnId="{040756C0-B033-4673-BF16-A4BE14D3B0F2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44AE777D-81B6-41DC-8E35-BB6F5BEE9825}" type="sibTrans" cxnId="{040756C0-B033-4673-BF16-A4BE14D3B0F2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9C2C0CD9-6ECB-4E06-920A-B0245DF633B7}">
      <dgm:prSet custT="1"/>
      <dgm:spPr/>
      <dgm:t>
        <a:bodyPr/>
        <a:lstStyle/>
        <a:p>
          <a:pPr rtl="0"/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274EC029-323B-485A-ABCD-4D2D4BC116A2}" type="parTrans" cxnId="{34915699-228B-4E8D-B429-D6827D29A95E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57B53B71-2BF1-4D44-A88F-1B0183F28956}" type="sibTrans" cxnId="{34915699-228B-4E8D-B429-D6827D29A95E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5F85C365-9F81-419B-8945-5873D0DAE262}">
      <dgm:prSet phldrT="[Texto]" custT="1"/>
      <dgm:spPr/>
      <dgm:t>
        <a:bodyPr/>
        <a:lstStyle/>
        <a:p>
          <a:pPr rtl="0"/>
          <a:r>
            <a:rPr lang="es-CO" sz="1100" b="0" i="0" u="none" dirty="0" smtClean="0">
              <a:latin typeface="Arial Narrow" panose="020B0606020202030204" pitchFamily="34" charset="0"/>
            </a:rPr>
            <a:t>Mejora educativa.</a:t>
          </a:r>
          <a:endParaRPr lang="es-CO" sz="1100" dirty="0">
            <a:latin typeface="Arial Narrow" panose="020B0606020202030204" pitchFamily="34" charset="0"/>
          </a:endParaRPr>
        </a:p>
      </dgm:t>
    </dgm:pt>
    <dgm:pt modelId="{10DCD4EF-A043-422D-B4D2-5CEFF7DB672B}" type="parTrans" cxnId="{046E2D1D-5A8D-42BA-A2F8-8DD2BF276F7E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A609DB7A-AD03-49E7-B6CD-7B51398B3322}" type="sibTrans" cxnId="{046E2D1D-5A8D-42BA-A2F8-8DD2BF276F7E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3AB44856-B501-4846-8510-A906B3F40DBE}">
      <dgm:prSet phldrT="[Texto]" custT="1"/>
      <dgm:spPr/>
      <dgm:t>
        <a:bodyPr/>
        <a:lstStyle/>
        <a:p>
          <a:pPr rtl="0"/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A0B96611-4A8B-43F4-B3D1-DFB55D2B4997}" type="parTrans" cxnId="{3CD176F4-7FA2-4986-B86F-3070A0B8F28A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95D80687-3E3A-44F4-A38D-DACA9935F121}" type="sibTrans" cxnId="{3CD176F4-7FA2-4986-B86F-3070A0B8F28A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EF84AF00-6936-41F4-9E92-D93ADC0B3D4E}">
      <dgm:prSet custT="1"/>
      <dgm:spPr/>
      <dgm:t>
        <a:bodyPr/>
        <a:lstStyle/>
        <a:p>
          <a:pPr rtl="0"/>
          <a:r>
            <a:rPr lang="es-CO" sz="1100" b="0" i="0" u="none" smtClean="0">
              <a:latin typeface="Arial Narrow" panose="020B0606020202030204" pitchFamily="34" charset="0"/>
            </a:rPr>
            <a:t>Condonación de impuesto.</a:t>
          </a:r>
          <a:endParaRPr lang="es-CO" sz="1100" dirty="0">
            <a:latin typeface="Arial Narrow" panose="020B0606020202030204" pitchFamily="34" charset="0"/>
          </a:endParaRPr>
        </a:p>
      </dgm:t>
    </dgm:pt>
    <dgm:pt modelId="{771BAA2E-99C3-4AAC-AA7D-87AD62C31280}" type="parTrans" cxnId="{0A2666BE-BEB5-4FFF-BDDD-6E3D49FAC32D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772F0F57-54EA-4981-9EA2-A840D6EEE053}" type="sibTrans" cxnId="{0A2666BE-BEB5-4FFF-BDDD-6E3D49FAC32D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709FCD43-F9F8-4420-8586-E8F23544C8A3}">
      <dgm:prSet custT="1"/>
      <dgm:spPr/>
      <dgm:t>
        <a:bodyPr/>
        <a:lstStyle/>
        <a:p>
          <a:pPr rtl="0"/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932641FF-9482-4418-9E95-45D954F24B08}" type="parTrans" cxnId="{2C60D103-9079-4760-88D0-A242B3AB77A4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F39C6158-4B90-46DD-B159-513813E35869}" type="sibTrans" cxnId="{2C60D103-9079-4760-88D0-A242B3AB77A4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24444A77-19A1-4847-BD87-EF2D6AD1E1E4}">
      <dgm:prSet custT="1"/>
      <dgm:spPr/>
      <dgm:t>
        <a:bodyPr/>
        <a:lstStyle/>
        <a:p>
          <a:pPr rtl="0"/>
          <a:r>
            <a:rPr lang="es-CO" sz="1100" b="0" i="0" u="none" dirty="0" smtClean="0">
              <a:latin typeface="Arial Narrow" panose="020B0606020202030204" pitchFamily="34" charset="0"/>
            </a:rPr>
            <a:t>Exoneración de impuesto.</a:t>
          </a:r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03D2C1D5-FBFE-48BB-A133-9326815BA8FD}" type="parTrans" cxnId="{FCDA6659-7D18-4053-85BE-F725769D2682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8957133F-6DA5-488A-92F9-4ACD81A3992F}" type="sibTrans" cxnId="{FCDA6659-7D18-4053-85BE-F725769D2682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1009CDD2-64CB-42F0-BCBA-B9168F94E216}">
      <dgm:prSet custT="1"/>
      <dgm:spPr/>
      <dgm:t>
        <a:bodyPr/>
        <a:lstStyle/>
        <a:p>
          <a:pPr rtl="0"/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786F36EE-74A7-41D5-A695-722B534B6543}" type="parTrans" cxnId="{EE452FE4-F8FB-42B2-9AC9-56E55D8A38E8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3ED0E3E6-A941-416F-8180-C1209802FF5D}" type="sibTrans" cxnId="{EE452FE4-F8FB-42B2-9AC9-56E55D8A38E8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62D075A5-02A4-4FEA-A5F5-7B8F9CDFA216}">
      <dgm:prSet phldrT="[Texto]" custT="1"/>
      <dgm:spPr/>
      <dgm:t>
        <a:bodyPr/>
        <a:lstStyle/>
        <a:p>
          <a:pPr rtl="0"/>
          <a:r>
            <a:rPr lang="es-CO" sz="1100" b="0" i="0" u="none" smtClean="0">
              <a:latin typeface="Arial Narrow" panose="020B0606020202030204" pitchFamily="34" charset="0"/>
            </a:rPr>
            <a:t>Temas sobre pasaportes.</a:t>
          </a:r>
          <a:endParaRPr lang="es-CO" sz="1100" dirty="0">
            <a:latin typeface="Arial Narrow" panose="020B0606020202030204" pitchFamily="34" charset="0"/>
          </a:endParaRPr>
        </a:p>
      </dgm:t>
    </dgm:pt>
    <dgm:pt modelId="{96838D20-CBF1-47E0-B2F2-48B32E4AB4D1}" type="parTrans" cxnId="{A40A5C39-297A-45C0-ACDE-B197030E5235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AE1E944E-36B6-4B80-B676-44418C27A696}" type="sibTrans" cxnId="{A40A5C39-297A-45C0-ACDE-B197030E5235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A1063FD7-F0E9-44EE-AE9D-1DF5F1ED51DD}">
      <dgm:prSet phldrT="[Texto]" custT="1"/>
      <dgm:spPr/>
      <dgm:t>
        <a:bodyPr/>
        <a:lstStyle/>
        <a:p>
          <a:pPr rtl="0"/>
          <a:r>
            <a:rPr lang="es-CO" sz="1100" b="0" i="0" u="none" dirty="0" smtClean="0">
              <a:latin typeface="Arial Narrow" panose="020B0606020202030204" pitchFamily="34" charset="0"/>
            </a:rPr>
            <a:t>Tiempo de </a:t>
          </a:r>
          <a:r>
            <a:rPr lang="es-CO" sz="1100" b="0" i="0" u="none" dirty="0" smtClean="0">
              <a:latin typeface="Arial Narrow" panose="020B0606020202030204" pitchFamily="34" charset="0"/>
            </a:rPr>
            <a:t>servicio.</a:t>
          </a:r>
          <a:endParaRPr lang="es-CO" sz="1100" dirty="0">
            <a:latin typeface="Arial Narrow" panose="020B0606020202030204" pitchFamily="34" charset="0"/>
          </a:endParaRPr>
        </a:p>
      </dgm:t>
    </dgm:pt>
    <dgm:pt modelId="{37351843-10D8-45ED-B502-D30CEC8ED0E3}" type="parTrans" cxnId="{E665D9CE-9486-44CC-A116-8259F58B7970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E03772E8-B47B-4254-B3D7-B01E9036B995}" type="sibTrans" cxnId="{E665D9CE-9486-44CC-A116-8259F58B7970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C4906F0F-56CE-470C-9723-A1D95CFEC061}">
      <dgm:prSet phldrT="[Texto]" custT="1"/>
      <dgm:spPr/>
      <dgm:t>
        <a:bodyPr/>
        <a:lstStyle/>
        <a:p>
          <a:pPr rtl="0"/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A7BBEF71-1E9F-4726-A1FA-F8CF403DE1DB}" type="parTrans" cxnId="{CB431990-52E9-4F40-94AB-E6512CE25D07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4E820DC3-4274-4869-BB12-3A5C127E282E}" type="sibTrans" cxnId="{CB431990-52E9-4F40-94AB-E6512CE25D07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C65FF2DA-0620-49A5-BCDE-8CA3B6F0ABCC}">
      <dgm:prSet phldrT="[Texto]" custT="1"/>
      <dgm:spPr/>
      <dgm:t>
        <a:bodyPr/>
        <a:lstStyle/>
        <a:p>
          <a:pPr rtl="0"/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1B5C9AD7-D9A5-489C-9581-3E08F03FA545}" type="parTrans" cxnId="{A31A6B20-B57A-4B80-8B64-0A811B4CA99D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3D20E9D9-4D1E-4FBF-ABD6-8D7DB003F7BE}" type="sibTrans" cxnId="{A31A6B20-B57A-4B80-8B64-0A811B4CA99D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267A6E13-1352-4103-AF6E-EE93CC2BEA14}">
      <dgm:prSet phldrT="[Texto]" custT="1"/>
      <dgm:spPr/>
      <dgm:t>
        <a:bodyPr/>
        <a:lstStyle/>
        <a:p>
          <a:r>
            <a:rPr lang="es-CO" sz="1100" dirty="0" smtClean="0">
              <a:latin typeface="Arial Narrow" panose="020B0606020202030204" pitchFamily="34" charset="0"/>
            </a:rPr>
            <a:t>Expedición de licencia para prestar servicios en seguridad y </a:t>
          </a:r>
          <a:r>
            <a:rPr lang="es-CO" sz="1100" dirty="0" smtClean="0">
              <a:latin typeface="Arial Narrow" panose="020B0606020202030204" pitchFamily="34" charset="0"/>
            </a:rPr>
            <a:t>salud.</a:t>
          </a:r>
          <a:endParaRPr lang="es-CO" sz="1100" dirty="0">
            <a:latin typeface="Arial Narrow" panose="020B0606020202030204" pitchFamily="34" charset="0"/>
          </a:endParaRPr>
        </a:p>
      </dgm:t>
    </dgm:pt>
    <dgm:pt modelId="{6CE5BC84-604A-489D-9953-7213C9F83438}" type="parTrans" cxnId="{905DB25C-8DE3-4DC1-88AC-10F414E5D6C1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8399F68F-42A4-4BF9-A9FF-74CC8A9BA73C}" type="sibTrans" cxnId="{905DB25C-8DE3-4DC1-88AC-10F414E5D6C1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B3D22382-AB7B-4A6C-87F2-FB04E3E4FC3D}">
      <dgm:prSet phldrT="[Texto]" custT="1"/>
      <dgm:spPr/>
      <dgm:t>
        <a:bodyPr/>
        <a:lstStyle/>
        <a:p>
          <a:endParaRPr lang="es-CO" sz="11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33F2BD02-AA72-4D33-8FA1-C21DF48F2BFD}" type="parTrans" cxnId="{B00E538E-897C-4F35-920D-6F29D857AD26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86C7F55C-E529-4B62-86A9-09394DF1F564}" type="sibTrans" cxnId="{B00E538E-897C-4F35-920D-6F29D857AD26}">
      <dgm:prSet/>
      <dgm:spPr/>
      <dgm:t>
        <a:bodyPr/>
        <a:lstStyle/>
        <a:p>
          <a:endParaRPr lang="es-CO" sz="1100">
            <a:latin typeface="Arial Narrow" panose="020B0606020202030204" pitchFamily="34" charset="0"/>
          </a:endParaRPr>
        </a:p>
      </dgm:t>
    </dgm:pt>
    <dgm:pt modelId="{75E33FED-BF27-491A-A5C2-601781A599E6}" type="pres">
      <dgm:prSet presAssocID="{D3342BBE-82AD-42F7-A656-30EAE89ED7B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x-none"/>
        </a:p>
      </dgm:t>
    </dgm:pt>
    <dgm:pt modelId="{9C895920-F340-46E9-97B9-FA427590C03A}" type="pres">
      <dgm:prSet presAssocID="{16A4CDE2-1C74-4266-8602-B87D67D87CC7}" presName="composite" presStyleCnt="0"/>
      <dgm:spPr/>
      <dgm:t>
        <a:bodyPr/>
        <a:lstStyle/>
        <a:p>
          <a:endParaRPr lang="x-none"/>
        </a:p>
      </dgm:t>
    </dgm:pt>
    <dgm:pt modelId="{5A5C51F2-EA7D-42AB-880C-35819E75A30F}" type="pres">
      <dgm:prSet presAssocID="{16A4CDE2-1C74-4266-8602-B87D67D87CC7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C81119C4-BB08-4BF2-A648-695CF26EABCB}" type="pres">
      <dgm:prSet presAssocID="{16A4CDE2-1C74-4266-8602-B87D67D87CC7}" presName="desTx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F4D33BFF-F6B7-4D39-86F5-F3D1134FB4D7}" type="pres">
      <dgm:prSet presAssocID="{A8D96D32-35B6-446E-94CC-9757DF813F87}" presName="space" presStyleCnt="0"/>
      <dgm:spPr/>
      <dgm:t>
        <a:bodyPr/>
        <a:lstStyle/>
        <a:p>
          <a:endParaRPr lang="x-none"/>
        </a:p>
      </dgm:t>
    </dgm:pt>
    <dgm:pt modelId="{EE106D26-9835-45D5-89C5-5B3759EAA00A}" type="pres">
      <dgm:prSet presAssocID="{7E71F44E-F82F-4E63-9F57-DE3F7E331A12}" presName="composite" presStyleCnt="0"/>
      <dgm:spPr/>
      <dgm:t>
        <a:bodyPr/>
        <a:lstStyle/>
        <a:p>
          <a:endParaRPr lang="x-none"/>
        </a:p>
      </dgm:t>
    </dgm:pt>
    <dgm:pt modelId="{D9021154-1723-4629-A9AE-C4945F53D8D9}" type="pres">
      <dgm:prSet presAssocID="{7E71F44E-F82F-4E63-9F57-DE3F7E331A12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972A2153-28A5-43F0-A288-A3DAE66C03D4}" type="pres">
      <dgm:prSet presAssocID="{7E71F44E-F82F-4E63-9F57-DE3F7E331A12}" presName="desTx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8CCC5B81-B99D-4F07-BFDC-9025D6F45AC4}" type="pres">
      <dgm:prSet presAssocID="{9819CC78-3AB0-4DE8-8027-34A83E1C2BCA}" presName="space" presStyleCnt="0"/>
      <dgm:spPr/>
      <dgm:t>
        <a:bodyPr/>
        <a:lstStyle/>
        <a:p>
          <a:endParaRPr lang="x-none"/>
        </a:p>
      </dgm:t>
    </dgm:pt>
    <dgm:pt modelId="{A96A4402-A94C-479E-B376-50F5282F281A}" type="pres">
      <dgm:prSet presAssocID="{39C42464-0CCB-460F-842E-EF8F3C905443}" presName="composite" presStyleCnt="0"/>
      <dgm:spPr/>
      <dgm:t>
        <a:bodyPr/>
        <a:lstStyle/>
        <a:p>
          <a:endParaRPr lang="x-none"/>
        </a:p>
      </dgm:t>
    </dgm:pt>
    <dgm:pt modelId="{9653EC34-5C8F-4AD5-9FF4-27FA461B9E99}" type="pres">
      <dgm:prSet presAssocID="{39C42464-0CCB-460F-842E-EF8F3C905443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8990B2AD-DA99-4649-B0CB-602F9A65588C}" type="pres">
      <dgm:prSet presAssocID="{39C42464-0CCB-460F-842E-EF8F3C905443}" presName="desTx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962B68E3-60CE-46D8-9789-8254795154B1}" type="pres">
      <dgm:prSet presAssocID="{CDCD4B3C-4772-41D5-8FED-60F89563339A}" presName="space" presStyleCnt="0"/>
      <dgm:spPr/>
      <dgm:t>
        <a:bodyPr/>
        <a:lstStyle/>
        <a:p>
          <a:endParaRPr lang="x-none"/>
        </a:p>
      </dgm:t>
    </dgm:pt>
    <dgm:pt modelId="{0F0CB82B-3A72-4A90-BB68-B4565BF03115}" type="pres">
      <dgm:prSet presAssocID="{713992D9-C13A-4D38-B2C0-12205A5BAA5B}" presName="composite" presStyleCnt="0"/>
      <dgm:spPr/>
      <dgm:t>
        <a:bodyPr/>
        <a:lstStyle/>
        <a:p>
          <a:endParaRPr lang="x-none"/>
        </a:p>
      </dgm:t>
    </dgm:pt>
    <dgm:pt modelId="{4B828171-52F5-4778-B24F-AD81F75002B9}" type="pres">
      <dgm:prSet presAssocID="{713992D9-C13A-4D38-B2C0-12205A5BAA5B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3E138C40-42BD-46FB-BF33-2BC49E6D9302}" type="pres">
      <dgm:prSet presAssocID="{713992D9-C13A-4D38-B2C0-12205A5BAA5B}" presName="desTx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61C273F3-89F9-4E2D-BA29-D52FF94F828D}" type="pres">
      <dgm:prSet presAssocID="{0F88CEB9-EE4F-4487-A758-32BC71D1849E}" presName="space" presStyleCnt="0"/>
      <dgm:spPr/>
      <dgm:t>
        <a:bodyPr/>
        <a:lstStyle/>
        <a:p>
          <a:endParaRPr lang="x-none"/>
        </a:p>
      </dgm:t>
    </dgm:pt>
    <dgm:pt modelId="{CF2163F4-CF0D-4203-8879-27244FF214D0}" type="pres">
      <dgm:prSet presAssocID="{3A0FF399-88C5-4FC2-8095-5A6104F091FD}" presName="composite" presStyleCnt="0"/>
      <dgm:spPr/>
      <dgm:t>
        <a:bodyPr/>
        <a:lstStyle/>
        <a:p>
          <a:endParaRPr lang="x-none"/>
        </a:p>
      </dgm:t>
    </dgm:pt>
    <dgm:pt modelId="{6BD98FF4-BC2B-4C5F-813B-30D5C5640618}" type="pres">
      <dgm:prSet presAssocID="{3A0FF399-88C5-4FC2-8095-5A6104F091FD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944E5EBC-8BDD-40D0-BC47-281FCDFCF08C}" type="pres">
      <dgm:prSet presAssocID="{3A0FF399-88C5-4FC2-8095-5A6104F091FD}" presName="desTx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</dgm:ptLst>
  <dgm:cxnLst>
    <dgm:cxn modelId="{9F477BE6-E847-42A2-98B5-AEDA0BD258BE}" type="presOf" srcId="{8B3835C6-1D9E-446C-B79B-8C856516AD77}" destId="{C81119C4-BB08-4BF2-A648-695CF26EABCB}" srcOrd="0" destOrd="5" presId="urn:microsoft.com/office/officeart/2005/8/layout/hList1"/>
    <dgm:cxn modelId="{4D745B87-177A-41EE-B04E-A15549C60E81}" srcId="{16A4CDE2-1C74-4266-8602-B87D67D87CC7}" destId="{83CAE4A7-9438-48E0-8E2D-FA36FE2CEF8A}" srcOrd="0" destOrd="0" parTransId="{07C734A0-C9EC-4637-ADA4-078B850E04A7}" sibTransId="{57B06759-B831-4271-BB4C-30C93517FEB2}"/>
    <dgm:cxn modelId="{27DCAAF6-CA31-4543-957E-592870717382}" srcId="{3A0FF399-88C5-4FC2-8095-5A6104F091FD}" destId="{F1610A51-EE27-4912-AA4E-EF838A24D6E1}" srcOrd="0" destOrd="0" parTransId="{649808BA-A8B1-4109-AAE7-AE9E62B135E8}" sibTransId="{ED3917D7-179E-41EA-A4A7-F072E0E77ED2}"/>
    <dgm:cxn modelId="{273AECFF-9A7C-44A0-B618-5DDA35A12DB5}" type="presOf" srcId="{5D5D28FE-12BD-45C9-A3BA-E22E436E4443}" destId="{972A2153-28A5-43F0-A288-A3DAE66C03D4}" srcOrd="0" destOrd="6" presId="urn:microsoft.com/office/officeart/2005/8/layout/hList1"/>
    <dgm:cxn modelId="{E7F953A7-428A-41E2-8822-9374237231B5}" type="presOf" srcId="{08FAB80C-0B0C-4E32-A96B-4E54497892C4}" destId="{3E138C40-42BD-46FB-BF33-2BC49E6D9302}" srcOrd="0" destOrd="7" presId="urn:microsoft.com/office/officeart/2005/8/layout/hList1"/>
    <dgm:cxn modelId="{A14C08AD-50A0-45D0-9DD6-E06135B962A2}" type="presOf" srcId="{79A16010-4C27-46FB-9301-C55F995DA283}" destId="{944E5EBC-8BDD-40D0-BC47-281FCDFCF08C}" srcOrd="0" destOrd="6" presId="urn:microsoft.com/office/officeart/2005/8/layout/hList1"/>
    <dgm:cxn modelId="{A31A6B20-B57A-4B80-8B64-0A811B4CA99D}" srcId="{39C42464-0CCB-460F-842E-EF8F3C905443}" destId="{C65FF2DA-0620-49A5-BCDE-8CA3B6F0ABCC}" srcOrd="3" destOrd="0" parTransId="{1B5C9AD7-D9A5-489C-9581-3E08F03FA545}" sibTransId="{3D20E9D9-4D1E-4FBF-ABD6-8D7DB003F7BE}"/>
    <dgm:cxn modelId="{907B2AB4-E766-4D7E-BFCF-87870B9B8B00}" type="presOf" srcId="{C96CF11C-6173-45DA-926D-AAAED1C878BC}" destId="{3E138C40-42BD-46FB-BF33-2BC49E6D9302}" srcOrd="0" destOrd="3" presId="urn:microsoft.com/office/officeart/2005/8/layout/hList1"/>
    <dgm:cxn modelId="{20EF9B05-6F6E-48AA-8B1F-C66A2ED0CB22}" type="presOf" srcId="{713992D9-C13A-4D38-B2C0-12205A5BAA5B}" destId="{4B828171-52F5-4778-B24F-AD81F75002B9}" srcOrd="0" destOrd="0" presId="urn:microsoft.com/office/officeart/2005/8/layout/hList1"/>
    <dgm:cxn modelId="{80A480E2-27C4-4EFA-9F79-94D441AD87A9}" srcId="{7E71F44E-F82F-4E63-9F57-DE3F7E331A12}" destId="{361340FB-628B-49AE-87BF-3B3107365559}" srcOrd="10" destOrd="0" parTransId="{DC8F9451-8272-401D-94FC-EDAEF1D7EBD7}" sibTransId="{97713F6E-5F2B-4E07-9A63-DF304CE0F9A3}"/>
    <dgm:cxn modelId="{A55A347C-C4AA-43E4-AEE9-0C1049228DB3}" type="presOf" srcId="{83CAE4A7-9438-48E0-8E2D-FA36FE2CEF8A}" destId="{C81119C4-BB08-4BF2-A648-695CF26EABCB}" srcOrd="0" destOrd="0" presId="urn:microsoft.com/office/officeart/2005/8/layout/hList1"/>
    <dgm:cxn modelId="{9B9526FC-020F-44F7-A8CC-F6EAF4F1D9A2}" type="presOf" srcId="{B015D0D8-ED66-40F5-92D8-4B649E1FAA23}" destId="{944E5EBC-8BDD-40D0-BC47-281FCDFCF08C}" srcOrd="0" destOrd="4" presId="urn:microsoft.com/office/officeart/2005/8/layout/hList1"/>
    <dgm:cxn modelId="{92FC8DD7-A95C-463D-B132-891EBE2975B5}" type="presOf" srcId="{39C42464-0CCB-460F-842E-EF8F3C905443}" destId="{9653EC34-5C8F-4AD5-9FF4-27FA461B9E99}" srcOrd="0" destOrd="0" presId="urn:microsoft.com/office/officeart/2005/8/layout/hList1"/>
    <dgm:cxn modelId="{FCDA6659-7D18-4053-85BE-F725769D2682}" srcId="{7E71F44E-F82F-4E63-9F57-DE3F7E331A12}" destId="{24444A77-19A1-4847-BD87-EF2D6AD1E1E4}" srcOrd="2" destOrd="0" parTransId="{03D2C1D5-FBFE-48BB-A133-9326815BA8FD}" sibTransId="{8957133F-6DA5-488A-92F9-4ACD81A3992F}"/>
    <dgm:cxn modelId="{6308765A-86D6-49D1-B813-9E569A830359}" type="presOf" srcId="{1009CDD2-64CB-42F0-BCBA-B9168F94E216}" destId="{972A2153-28A5-43F0-A288-A3DAE66C03D4}" srcOrd="0" destOrd="3" presId="urn:microsoft.com/office/officeart/2005/8/layout/hList1"/>
    <dgm:cxn modelId="{2588AC61-B4A5-44EB-9E95-EDEA63B925BB}" srcId="{16A4CDE2-1C74-4266-8602-B87D67D87CC7}" destId="{E95BBE32-763E-44B0-80F7-F9D80B564C9E}" srcOrd="7" destOrd="0" parTransId="{D3643C46-BCE3-4238-8982-FA9C35AAC49D}" sibTransId="{5ADDFB8E-C213-413A-9025-13F9BD12EE41}"/>
    <dgm:cxn modelId="{C5EC2AC9-57CF-45E5-82D6-9A7986391685}" srcId="{7E71F44E-F82F-4E63-9F57-DE3F7E331A12}" destId="{F9F8DA16-B4AE-4103-9DED-9105C558C078}" srcOrd="5" destOrd="0" parTransId="{31A4148D-6742-42D3-A352-09E960553DF3}" sibTransId="{03EF281D-B0D8-42B6-B10A-B0DFB8409EDA}"/>
    <dgm:cxn modelId="{0C0B4A6A-F7B6-4ADC-9EC2-DAA877704119}" srcId="{713992D9-C13A-4D38-B2C0-12205A5BAA5B}" destId="{08FAB80C-0B0C-4E32-A96B-4E54497892C4}" srcOrd="7" destOrd="0" parTransId="{289DB64B-609C-40D9-8D2F-3800D5D05D3D}" sibTransId="{004F0B77-9F6F-4E51-AE8F-7C106306FC89}"/>
    <dgm:cxn modelId="{2C60D103-9079-4760-88D0-A242B3AB77A4}" srcId="{7E71F44E-F82F-4E63-9F57-DE3F7E331A12}" destId="{709FCD43-F9F8-4420-8586-E8F23544C8A3}" srcOrd="1" destOrd="0" parTransId="{932641FF-9482-4418-9E95-45D954F24B08}" sibTransId="{F39C6158-4B90-46DD-B159-513813E35869}"/>
    <dgm:cxn modelId="{03C78ABD-35A0-4AD5-AE92-975FD3EE4F6E}" srcId="{D3342BBE-82AD-42F7-A656-30EAE89ED7BF}" destId="{39C42464-0CCB-460F-842E-EF8F3C905443}" srcOrd="2" destOrd="0" parTransId="{C901DE65-9680-4F58-8049-A5C78B9A1B1B}" sibTransId="{CDCD4B3C-4772-41D5-8FED-60F89563339A}"/>
    <dgm:cxn modelId="{F39ECDCC-E870-4C1B-BE5D-052DC72D774F}" srcId="{39C42464-0CCB-460F-842E-EF8F3C905443}" destId="{3C2488BC-B3C0-497E-8F59-8631089E7D93}" srcOrd="8" destOrd="0" parTransId="{5D20145F-4013-4C2C-B85B-DD27E805C0B0}" sibTransId="{8340B8B0-E480-4750-8B4D-9F01DCE7FE53}"/>
    <dgm:cxn modelId="{6CF8607E-D804-4C37-8926-6A15BCFEB2BB}" srcId="{3A0FF399-88C5-4FC2-8095-5A6104F091FD}" destId="{79A16010-4C27-46FB-9301-C55F995DA283}" srcOrd="6" destOrd="0" parTransId="{F3B4266E-F2F8-44D8-A6F1-1286038760EC}" sibTransId="{CFF31DC4-BBE7-41DB-84B0-7254A9BF181B}"/>
    <dgm:cxn modelId="{32A08A62-0882-47A4-A0A0-6023CD02A2AE}" type="presOf" srcId="{3C2488BC-B3C0-497E-8F59-8631089E7D93}" destId="{8990B2AD-DA99-4649-B0CB-602F9A65588C}" srcOrd="0" destOrd="8" presId="urn:microsoft.com/office/officeart/2005/8/layout/hList1"/>
    <dgm:cxn modelId="{3CD176F4-7FA2-4986-B86F-3070A0B8F28A}" srcId="{16A4CDE2-1C74-4266-8602-B87D67D87CC7}" destId="{3AB44856-B501-4846-8510-A906B3F40DBE}" srcOrd="1" destOrd="0" parTransId="{A0B96611-4A8B-43F4-B3D1-DFB55D2B4997}" sibTransId="{95D80687-3E3A-44F4-A38D-DACA9935F121}"/>
    <dgm:cxn modelId="{706A81DB-F4EF-443C-87E2-F5C73C76A980}" type="presOf" srcId="{558970AB-5209-48B1-9AA4-61E8CE2B9392}" destId="{C81119C4-BB08-4BF2-A648-695CF26EABCB}" srcOrd="0" destOrd="9" presId="urn:microsoft.com/office/officeart/2005/8/layout/hList1"/>
    <dgm:cxn modelId="{D2EF0C99-80D5-43F3-B0EF-37E6E8FB5715}" type="presOf" srcId="{E7E6C998-9818-49DB-A48E-65BFA101E529}" destId="{944E5EBC-8BDD-40D0-BC47-281FCDFCF08C}" srcOrd="0" destOrd="7" presId="urn:microsoft.com/office/officeart/2005/8/layout/hList1"/>
    <dgm:cxn modelId="{33CD980D-1486-4A42-ACB1-C6C7AF3E2F95}" srcId="{713992D9-C13A-4D38-B2C0-12205A5BAA5B}" destId="{D630E50C-9C6A-4499-9522-E208443A431F}" srcOrd="6" destOrd="0" parTransId="{F61DA55A-9191-4841-81D6-47887372CBD2}" sibTransId="{F8E85BE6-C9D6-4707-AEBA-08545FC96614}"/>
    <dgm:cxn modelId="{658FF832-C11E-467E-B233-51AD95724493}" type="presOf" srcId="{D3342BBE-82AD-42F7-A656-30EAE89ED7BF}" destId="{75E33FED-BF27-491A-A5C2-601781A599E6}" srcOrd="0" destOrd="0" presId="urn:microsoft.com/office/officeart/2005/8/layout/hList1"/>
    <dgm:cxn modelId="{01B69A79-67BC-4750-9B7C-C1E978D6496F}" srcId="{16A4CDE2-1C74-4266-8602-B87D67D87CC7}" destId="{8B3835C6-1D9E-446C-B79B-8C856516AD77}" srcOrd="5" destOrd="0" parTransId="{0FC907A7-E76D-4443-B066-4C4CB99D9B2D}" sibTransId="{82F900D6-3DD8-4975-BF23-08B9F86841C7}"/>
    <dgm:cxn modelId="{1BCC45FD-99CD-495B-B427-2C96899C9A95}" type="presOf" srcId="{5F85C365-9F81-419B-8945-5873D0DAE262}" destId="{C81119C4-BB08-4BF2-A648-695CF26EABCB}" srcOrd="0" destOrd="2" presId="urn:microsoft.com/office/officeart/2005/8/layout/hList1"/>
    <dgm:cxn modelId="{22BE4E6E-E6DC-43E0-AFF5-3FA3FB234D8D}" srcId="{713992D9-C13A-4D38-B2C0-12205A5BAA5B}" destId="{0432BA18-2D41-4E9E-956C-C27AF1F3C251}" srcOrd="8" destOrd="0" parTransId="{E81AE322-DABE-4855-BEDA-00ED5482010B}" sibTransId="{088BF23F-A5C5-4BDC-8E5D-FC8809E5EF75}"/>
    <dgm:cxn modelId="{A0EA143B-09D1-4448-91A4-78A719BA79E0}" type="presOf" srcId="{C7E5856C-8E74-42DC-9011-3E3106E45AC6}" destId="{3E138C40-42BD-46FB-BF33-2BC49E6D9302}" srcOrd="0" destOrd="10" presId="urn:microsoft.com/office/officeart/2005/8/layout/hList1"/>
    <dgm:cxn modelId="{C30A83C8-205D-48A2-8766-1078CDD61148}" type="presOf" srcId="{CAD19C8B-D3E4-4FD9-9712-C61470C24D4F}" destId="{3E138C40-42BD-46FB-BF33-2BC49E6D9302}" srcOrd="0" destOrd="9" presId="urn:microsoft.com/office/officeart/2005/8/layout/hList1"/>
    <dgm:cxn modelId="{92D5C719-28D7-4778-8528-BB7D44BFCD93}" srcId="{16A4CDE2-1C74-4266-8602-B87D67D87CC7}" destId="{8766D426-9582-452C-BF80-35E03674A835}" srcOrd="6" destOrd="0" parTransId="{CACB7613-95AA-4314-9AA7-1316A1BFA3D2}" sibTransId="{1B9CB7EF-C23D-4CC3-B262-81D0C3918A89}"/>
    <dgm:cxn modelId="{C0C3788E-294B-4E5B-A4E3-A925F00454B7}" srcId="{39C42464-0CCB-460F-842E-EF8F3C905443}" destId="{A57ECE66-78B6-443D-90F8-E1335A42B914}" srcOrd="5" destOrd="0" parTransId="{4A558FCE-1EA9-4C8D-86D9-9251439AA944}" sibTransId="{DA369C74-DFBE-48A2-85D5-766EFB8457D9}"/>
    <dgm:cxn modelId="{929655FD-A326-46BC-95D8-C616AEE01D74}" srcId="{3A0FF399-88C5-4FC2-8095-5A6104F091FD}" destId="{8270B8E3-9860-49C3-8D37-661429091337}" srcOrd="8" destOrd="0" parTransId="{B896695B-AFEC-4D20-BAB9-F545ABBB83B4}" sibTransId="{F9831162-264F-4A46-A438-9159C0A262E8}"/>
    <dgm:cxn modelId="{53DE63BB-AC14-4BEC-9751-309E5BF3F4EA}" srcId="{16A4CDE2-1C74-4266-8602-B87D67D87CC7}" destId="{558970AB-5209-48B1-9AA4-61E8CE2B9392}" srcOrd="9" destOrd="0" parTransId="{2FF91DB8-CF3D-4626-A491-4047CC194D0A}" sibTransId="{34AE76D8-9390-4692-B97A-06746CEEC114}"/>
    <dgm:cxn modelId="{453C0CE9-7B5F-4B7A-9576-F2C4DE62C906}" srcId="{713992D9-C13A-4D38-B2C0-12205A5BAA5B}" destId="{C7E5856C-8E74-42DC-9011-3E3106E45AC6}" srcOrd="10" destOrd="0" parTransId="{306219A0-E990-4309-AE9E-A21D1CF07E19}" sibTransId="{17D48919-AC1A-4DAE-9EEC-F5C2455B5B71}"/>
    <dgm:cxn modelId="{7F369B8E-B234-4AC3-B0E4-9CA6B9A10443}" srcId="{7E71F44E-F82F-4E63-9F57-DE3F7E331A12}" destId="{5D5D28FE-12BD-45C9-A3BA-E22E436E4443}" srcOrd="6" destOrd="0" parTransId="{BFE52664-6537-4DF7-A7C9-F705994C4A2F}" sibTransId="{3BA38CC6-4E89-4F62-9FB8-24A21C2F2A55}"/>
    <dgm:cxn modelId="{3A252274-E796-4797-980E-18F5F484F103}" srcId="{D3342BBE-82AD-42F7-A656-30EAE89ED7BF}" destId="{16A4CDE2-1C74-4266-8602-B87D67D87CC7}" srcOrd="0" destOrd="0" parTransId="{DCEF1180-2637-4E5D-A590-B5BC3B389BBC}" sibTransId="{A8D96D32-35B6-446E-94CC-9757DF813F87}"/>
    <dgm:cxn modelId="{F720C0D6-8FB6-4425-8E7E-F9D81C6DA469}" type="presOf" srcId="{C65FF2DA-0620-49A5-BCDE-8CA3B6F0ABCC}" destId="{8990B2AD-DA99-4649-B0CB-602F9A65588C}" srcOrd="0" destOrd="3" presId="urn:microsoft.com/office/officeart/2005/8/layout/hList1"/>
    <dgm:cxn modelId="{30A92137-D42E-4628-A541-0CA3063043CE}" type="presOf" srcId="{62D075A5-02A4-4FEA-A5F5-7B8F9CDFA216}" destId="{8990B2AD-DA99-4649-B0CB-602F9A65588C}" srcOrd="0" destOrd="4" presId="urn:microsoft.com/office/officeart/2005/8/layout/hList1"/>
    <dgm:cxn modelId="{0CA3246D-9220-4269-82F7-47674B99E047}" type="presOf" srcId="{24444A77-19A1-4847-BD87-EF2D6AD1E1E4}" destId="{972A2153-28A5-43F0-A288-A3DAE66C03D4}" srcOrd="0" destOrd="2" presId="urn:microsoft.com/office/officeart/2005/8/layout/hList1"/>
    <dgm:cxn modelId="{AF833D1C-075D-46BE-9ED6-BC8180AAD3C8}" srcId="{713992D9-C13A-4D38-B2C0-12205A5BAA5B}" destId="{FFA338A3-12CE-44D6-B1D9-FB90E75506C3}" srcOrd="4" destOrd="0" parTransId="{58EB936E-1A4B-4011-BC63-E1581F40876D}" sibTransId="{4434DF7E-CAD0-4BB6-B95E-F1A7DB376DD5}"/>
    <dgm:cxn modelId="{5EAB729D-2811-4642-92FC-EE9A50E78BA6}" type="presOf" srcId="{3AB44856-B501-4846-8510-A906B3F40DBE}" destId="{C81119C4-BB08-4BF2-A648-695CF26EABCB}" srcOrd="0" destOrd="1" presId="urn:microsoft.com/office/officeart/2005/8/layout/hList1"/>
    <dgm:cxn modelId="{040756C0-B033-4673-BF16-A4BE14D3B0F2}" srcId="{39C42464-0CCB-460F-842E-EF8F3C905443}" destId="{E189CC64-F977-4821-9093-470C79F63E1E}" srcOrd="7" destOrd="0" parTransId="{40EB1720-CB5C-4AD2-B23C-29A16EE6E1D9}" sibTransId="{44AE777D-81B6-41DC-8E35-BB6F5BEE9825}"/>
    <dgm:cxn modelId="{3B828DA7-7835-4447-B7A7-A2ADC9D85730}" type="presOf" srcId="{F9F8DA16-B4AE-4103-9DED-9105C558C078}" destId="{972A2153-28A5-43F0-A288-A3DAE66C03D4}" srcOrd="0" destOrd="5" presId="urn:microsoft.com/office/officeart/2005/8/layout/hList1"/>
    <dgm:cxn modelId="{0E371D23-907D-4ED5-A508-F1FDCDB3755F}" type="presOf" srcId="{0432BA18-2D41-4E9E-956C-C27AF1F3C251}" destId="{3E138C40-42BD-46FB-BF33-2BC49E6D9302}" srcOrd="0" destOrd="8" presId="urn:microsoft.com/office/officeart/2005/8/layout/hList1"/>
    <dgm:cxn modelId="{98FCE1A6-E8EA-44A3-BAA5-1D8878F201ED}" srcId="{3A0FF399-88C5-4FC2-8095-5A6104F091FD}" destId="{E7E6C998-9818-49DB-A48E-65BFA101E529}" srcOrd="7" destOrd="0" parTransId="{D64F4764-0FC9-4606-8FCF-BB508766C421}" sibTransId="{A058F289-B2F4-4532-ADF8-92026E7950D7}"/>
    <dgm:cxn modelId="{BD12F584-321C-4CA9-BF05-65918C8166B0}" srcId="{3A0FF399-88C5-4FC2-8095-5A6104F091FD}" destId="{B015D0D8-ED66-40F5-92D8-4B649E1FAA23}" srcOrd="4" destOrd="0" parTransId="{8B8DB470-5608-4EF6-B942-000B7FFAD620}" sibTransId="{27B4D748-812B-4F6E-AC57-892941538465}"/>
    <dgm:cxn modelId="{FFB7DA10-7867-430E-AA39-A22793C468C8}" type="presOf" srcId="{7E71F44E-F82F-4E63-9F57-DE3F7E331A12}" destId="{D9021154-1723-4629-A9AE-C4945F53D8D9}" srcOrd="0" destOrd="0" presId="urn:microsoft.com/office/officeart/2005/8/layout/hList1"/>
    <dgm:cxn modelId="{F24F532D-41FE-4593-8EA2-7F957C40F5C1}" srcId="{713992D9-C13A-4D38-B2C0-12205A5BAA5B}" destId="{586BEBE5-CC14-4F43-AD27-85A3F75C451A}" srcOrd="5" destOrd="0" parTransId="{F4E5DF3B-4FC5-4EE0-9A6C-00E3A68D6982}" sibTransId="{66C49870-DC29-4BC5-92A2-486E66DEFE05}"/>
    <dgm:cxn modelId="{89170E68-6C03-4B1C-B4EA-AC59D1298FEC}" type="presOf" srcId="{A8041C31-7380-4B2E-8029-40EC3AB8D56E}" destId="{C81119C4-BB08-4BF2-A648-695CF26EABCB}" srcOrd="0" destOrd="4" presId="urn:microsoft.com/office/officeart/2005/8/layout/hList1"/>
    <dgm:cxn modelId="{34915699-228B-4E8D-B429-D6827D29A95E}" srcId="{3A0FF399-88C5-4FC2-8095-5A6104F091FD}" destId="{9C2C0CD9-6ECB-4E06-920A-B0245DF633B7}" srcOrd="1" destOrd="0" parTransId="{274EC029-323B-485A-ABCD-4D2D4BC116A2}" sibTransId="{57B53B71-2BF1-4D44-A88F-1B0183F28956}"/>
    <dgm:cxn modelId="{56E8DB9E-A331-4655-8C6A-28B0F62AA5AD}" type="presOf" srcId="{3CA706BD-76C3-4768-8FB8-C2A482EC503A}" destId="{972A2153-28A5-43F0-A288-A3DAE66C03D4}" srcOrd="0" destOrd="7" presId="urn:microsoft.com/office/officeart/2005/8/layout/hList1"/>
    <dgm:cxn modelId="{CB431990-52E9-4F40-94AB-E6512CE25D07}" srcId="{39C42464-0CCB-460F-842E-EF8F3C905443}" destId="{C4906F0F-56CE-470C-9723-A1D95CFEC061}" srcOrd="1" destOrd="0" parTransId="{A7BBEF71-1E9F-4726-A1FA-F8CF403DE1DB}" sibTransId="{4E820DC3-4274-4869-BB12-3A5C127E282E}"/>
    <dgm:cxn modelId="{CAD8066A-45F3-4DFF-935B-5DCD7FA1691C}" type="presOf" srcId="{267A6E13-1352-4103-AF6E-EE93CC2BEA14}" destId="{3E138C40-42BD-46FB-BF33-2BC49E6D9302}" srcOrd="0" destOrd="2" presId="urn:microsoft.com/office/officeart/2005/8/layout/hList1"/>
    <dgm:cxn modelId="{616C8D5C-2356-4B6E-A237-5A3B0A7B7C2E}" srcId="{713992D9-C13A-4D38-B2C0-12205A5BAA5B}" destId="{3FEB3291-207F-4D05-A036-3D8D69291C37}" srcOrd="0" destOrd="0" parTransId="{80E046A0-64BA-46D8-9130-EBDA89B5897D}" sibTransId="{8B267CC4-B056-42BB-B04A-7D04FAD79FEB}"/>
    <dgm:cxn modelId="{94EB0EC2-80E4-4B60-9E38-2CB9959188FA}" srcId="{7E71F44E-F82F-4E63-9F57-DE3F7E331A12}" destId="{978C93E0-AE11-4C11-B31A-FA10CBD1DADE}" srcOrd="9" destOrd="0" parTransId="{F4CBA72D-BFF6-413A-ACEF-1F467CC40A64}" sibTransId="{873BCC89-DC95-4C64-8747-74E336DCBF50}"/>
    <dgm:cxn modelId="{BCD941E3-A374-4EA3-A3CE-9786DC4EEE7A}" type="presOf" srcId="{10574885-547B-45FA-9AF0-0118309024E5}" destId="{944E5EBC-8BDD-40D0-BC47-281FCDFCF08C}" srcOrd="0" destOrd="2" presId="urn:microsoft.com/office/officeart/2005/8/layout/hList1"/>
    <dgm:cxn modelId="{BC66472C-5864-4924-97FF-DF4362A401A9}" type="presOf" srcId="{D630E50C-9C6A-4499-9522-E208443A431F}" destId="{3E138C40-42BD-46FB-BF33-2BC49E6D9302}" srcOrd="0" destOrd="6" presId="urn:microsoft.com/office/officeart/2005/8/layout/hList1"/>
    <dgm:cxn modelId="{E4DF1664-5AEC-4CB4-A841-C03DD6C64B9A}" type="presOf" srcId="{B3D22382-AB7B-4A6C-87F2-FB04E3E4FC3D}" destId="{3E138C40-42BD-46FB-BF33-2BC49E6D9302}" srcOrd="0" destOrd="1" presId="urn:microsoft.com/office/officeart/2005/8/layout/hList1"/>
    <dgm:cxn modelId="{B41FE44E-9E45-4A25-A763-49775C622A5D}" srcId="{3A0FF399-88C5-4FC2-8095-5A6104F091FD}" destId="{893EBBE5-4B62-49E7-B519-42F222FDDC73}" srcOrd="5" destOrd="0" parTransId="{827AF090-2FD6-438C-8977-F7F232D551A3}" sibTransId="{E8E408DA-44BF-447B-96D9-3F7223A59CDB}"/>
    <dgm:cxn modelId="{9E04E767-5B13-4BF3-A1D8-C3A9B64FB466}" type="presOf" srcId="{9C2C0CD9-6ECB-4E06-920A-B0245DF633B7}" destId="{944E5EBC-8BDD-40D0-BC47-281FCDFCF08C}" srcOrd="0" destOrd="1" presId="urn:microsoft.com/office/officeart/2005/8/layout/hList1"/>
    <dgm:cxn modelId="{905DB25C-8DE3-4DC1-88AC-10F414E5D6C1}" srcId="{713992D9-C13A-4D38-B2C0-12205A5BAA5B}" destId="{267A6E13-1352-4103-AF6E-EE93CC2BEA14}" srcOrd="2" destOrd="0" parTransId="{6CE5BC84-604A-489D-9953-7213C9F83438}" sibTransId="{8399F68F-42A4-4BF9-A9FF-74CC8A9BA73C}"/>
    <dgm:cxn modelId="{72FB76CA-BE56-47B4-A5B1-24667C94BFAA}" type="presOf" srcId="{F5AE6845-1FDF-45EC-A279-E45E679555D6}" destId="{8990B2AD-DA99-4649-B0CB-602F9A65588C}" srcOrd="0" destOrd="0" presId="urn:microsoft.com/office/officeart/2005/8/layout/hList1"/>
    <dgm:cxn modelId="{C7B8D66A-A0C3-44B6-8690-07F1C6D9528C}" type="presOf" srcId="{709FCD43-F9F8-4420-8586-E8F23544C8A3}" destId="{972A2153-28A5-43F0-A288-A3DAE66C03D4}" srcOrd="0" destOrd="1" presId="urn:microsoft.com/office/officeart/2005/8/layout/hList1"/>
    <dgm:cxn modelId="{15EE2989-6BC1-4E35-87AA-6EA2BC1E706C}" type="presOf" srcId="{4622AB38-B35C-4369-A744-26F446DC6F52}" destId="{C81119C4-BB08-4BF2-A648-695CF26EABCB}" srcOrd="0" destOrd="10" presId="urn:microsoft.com/office/officeart/2005/8/layout/hList1"/>
    <dgm:cxn modelId="{A40A5C39-297A-45C0-ACDE-B197030E5235}" srcId="{39C42464-0CCB-460F-842E-EF8F3C905443}" destId="{62D075A5-02A4-4FEA-A5F5-7B8F9CDFA216}" srcOrd="4" destOrd="0" parTransId="{96838D20-CBF1-47E0-B2F2-48B32E4AB4D1}" sibTransId="{AE1E944E-36B6-4B80-B676-44418C27A696}"/>
    <dgm:cxn modelId="{D015EA0C-F026-4F86-9534-102AE0E44696}" type="presOf" srcId="{EF84AF00-6936-41F4-9E92-D93ADC0B3D4E}" destId="{972A2153-28A5-43F0-A288-A3DAE66C03D4}" srcOrd="0" destOrd="4" presId="urn:microsoft.com/office/officeart/2005/8/layout/hList1"/>
    <dgm:cxn modelId="{8BC1366F-5298-4E6E-BF5D-6EB3A104E303}" srcId="{3A0FF399-88C5-4FC2-8095-5A6104F091FD}" destId="{66300633-CD5F-4E72-A8CC-E6405C4192AA}" srcOrd="3" destOrd="0" parTransId="{249C9E41-6D7A-4E8E-9C88-CD4A9E3F3C47}" sibTransId="{0CEC6D52-276C-4A92-8FF9-D6C58AADC31B}"/>
    <dgm:cxn modelId="{B40B65A4-882D-478C-B073-6B69F902CEF5}" srcId="{713992D9-C13A-4D38-B2C0-12205A5BAA5B}" destId="{CAD19C8B-D3E4-4FD9-9712-C61470C24D4F}" srcOrd="9" destOrd="0" parTransId="{C8BFFD3E-DC28-4346-8C91-431FDEB88570}" sibTransId="{4F426CA2-46C5-4F4C-9602-1693027578E0}"/>
    <dgm:cxn modelId="{6666F292-34E7-4CEE-8728-6D4741508D4A}" srcId="{713992D9-C13A-4D38-B2C0-12205A5BAA5B}" destId="{C96CF11C-6173-45DA-926D-AAAED1C878BC}" srcOrd="3" destOrd="0" parTransId="{7634D491-41AD-485A-9F1F-A11659617943}" sibTransId="{946DC006-DAB3-4EAF-946D-ED4355F58E53}"/>
    <dgm:cxn modelId="{6011D9CD-DBF4-4362-9614-4098920AF903}" type="presOf" srcId="{66300633-CD5F-4E72-A8CC-E6405C4192AA}" destId="{944E5EBC-8BDD-40D0-BC47-281FCDFCF08C}" srcOrd="0" destOrd="3" presId="urn:microsoft.com/office/officeart/2005/8/layout/hList1"/>
    <dgm:cxn modelId="{A5443325-3443-4337-AD66-495F3BA2B556}" type="presOf" srcId="{C4906F0F-56CE-470C-9723-A1D95CFEC061}" destId="{8990B2AD-DA99-4649-B0CB-602F9A65588C}" srcOrd="0" destOrd="1" presId="urn:microsoft.com/office/officeart/2005/8/layout/hList1"/>
    <dgm:cxn modelId="{5866E12A-DD9F-4037-91BA-0DAC28057B0B}" type="presOf" srcId="{E95BBE32-763E-44B0-80F7-F9D80B564C9E}" destId="{C81119C4-BB08-4BF2-A648-695CF26EABCB}" srcOrd="0" destOrd="7" presId="urn:microsoft.com/office/officeart/2005/8/layout/hList1"/>
    <dgm:cxn modelId="{14ED0668-7131-4E0D-932D-5CDD3330D2BE}" type="presOf" srcId="{586BEBE5-CC14-4F43-AD27-85A3F75C451A}" destId="{3E138C40-42BD-46FB-BF33-2BC49E6D9302}" srcOrd="0" destOrd="5" presId="urn:microsoft.com/office/officeart/2005/8/layout/hList1"/>
    <dgm:cxn modelId="{B564F420-3A46-48B2-8187-1471575F8CA4}" type="presOf" srcId="{FBEAE753-F095-47D2-8618-45961F21D873}" destId="{972A2153-28A5-43F0-A288-A3DAE66C03D4}" srcOrd="0" destOrd="0" presId="urn:microsoft.com/office/officeart/2005/8/layout/hList1"/>
    <dgm:cxn modelId="{046E2D1D-5A8D-42BA-A2F8-8DD2BF276F7E}" srcId="{16A4CDE2-1C74-4266-8602-B87D67D87CC7}" destId="{5F85C365-9F81-419B-8945-5873D0DAE262}" srcOrd="2" destOrd="0" parTransId="{10DCD4EF-A043-422D-B4D2-5CEFF7DB672B}" sibTransId="{A609DB7A-AD03-49E7-B6CD-7B51398B3322}"/>
    <dgm:cxn modelId="{B343CFFF-2578-4F87-A0B5-62A6130D49DD}" type="presOf" srcId="{B0D2AA9B-7D21-4C38-A7B9-91F5473F3322}" destId="{C81119C4-BB08-4BF2-A648-695CF26EABCB}" srcOrd="0" destOrd="3" presId="urn:microsoft.com/office/officeart/2005/8/layout/hList1"/>
    <dgm:cxn modelId="{7CD88679-AEF5-4BCE-A2E9-7488F687C991}" srcId="{D3342BBE-82AD-42F7-A656-30EAE89ED7BF}" destId="{7E71F44E-F82F-4E63-9F57-DE3F7E331A12}" srcOrd="1" destOrd="0" parTransId="{7ED06A05-C177-45BB-B329-E6A2EC80EEC0}" sibTransId="{9819CC78-3AB0-4DE8-8027-34A83E1C2BCA}"/>
    <dgm:cxn modelId="{24E1C222-6EB2-4F07-B802-9577DCAE5A50}" srcId="{7E71F44E-F82F-4E63-9F57-DE3F7E331A12}" destId="{FFD8562B-D6F4-4AF2-B415-CEB83B8E963F}" srcOrd="8" destOrd="0" parTransId="{B2CAC504-A9CC-4F2F-ABA2-19E58F8CFA23}" sibTransId="{9E99AE3E-65E5-474B-814C-5E21D7A75C58}"/>
    <dgm:cxn modelId="{5D4CD607-DBB9-4959-9267-35694D3B754B}" type="presOf" srcId="{361340FB-628B-49AE-87BF-3B3107365559}" destId="{972A2153-28A5-43F0-A288-A3DAE66C03D4}" srcOrd="0" destOrd="10" presId="urn:microsoft.com/office/officeart/2005/8/layout/hList1"/>
    <dgm:cxn modelId="{D5FDF2BD-D535-4D87-B36C-6BDC465C364F}" type="presOf" srcId="{3A0FF399-88C5-4FC2-8095-5A6104F091FD}" destId="{6BD98FF4-BC2B-4C5F-813B-30D5C5640618}" srcOrd="0" destOrd="0" presId="urn:microsoft.com/office/officeart/2005/8/layout/hList1"/>
    <dgm:cxn modelId="{851C3055-F364-4DEA-80CC-B528444442CE}" srcId="{16A4CDE2-1C74-4266-8602-B87D67D87CC7}" destId="{4622AB38-B35C-4369-A744-26F446DC6F52}" srcOrd="10" destOrd="0" parTransId="{03018318-404B-457D-9574-6F68C0D28B85}" sibTransId="{B77EE7DD-24D9-4305-BF7F-1F5020B88ED8}"/>
    <dgm:cxn modelId="{6FF8AB19-B017-46A8-9610-F397F341738A}" type="presOf" srcId="{E189CC64-F977-4821-9093-470C79F63E1E}" destId="{8990B2AD-DA99-4649-B0CB-602F9A65588C}" srcOrd="0" destOrd="7" presId="urn:microsoft.com/office/officeart/2005/8/layout/hList1"/>
    <dgm:cxn modelId="{EE452FE4-F8FB-42B2-9AC9-56E55D8A38E8}" srcId="{7E71F44E-F82F-4E63-9F57-DE3F7E331A12}" destId="{1009CDD2-64CB-42F0-BCBA-B9168F94E216}" srcOrd="3" destOrd="0" parTransId="{786F36EE-74A7-41D5-A695-722B534B6543}" sibTransId="{3ED0E3E6-A941-416F-8180-C1209802FF5D}"/>
    <dgm:cxn modelId="{4E445C1A-5C7E-4386-B805-152BD4C985D7}" type="presOf" srcId="{64DA9E56-6A72-4B55-838E-1B1DD7879E9D}" destId="{8990B2AD-DA99-4649-B0CB-602F9A65588C}" srcOrd="0" destOrd="6" presId="urn:microsoft.com/office/officeart/2005/8/layout/hList1"/>
    <dgm:cxn modelId="{E665D9CE-9486-44CC-A116-8259F58B7970}" srcId="{39C42464-0CCB-460F-842E-EF8F3C905443}" destId="{A1063FD7-F0E9-44EE-AE9D-1DF5F1ED51DD}" srcOrd="2" destOrd="0" parTransId="{37351843-10D8-45ED-B502-D30CEC8ED0E3}" sibTransId="{E03772E8-B47B-4254-B3D7-B01E9036B995}"/>
    <dgm:cxn modelId="{67DFD6E8-44B8-4BBA-B5C0-AE0CDA2B3E00}" type="presOf" srcId="{16A4CDE2-1C74-4266-8602-B87D67D87CC7}" destId="{5A5C51F2-EA7D-42AB-880C-35819E75A30F}" srcOrd="0" destOrd="0" presId="urn:microsoft.com/office/officeart/2005/8/layout/hList1"/>
    <dgm:cxn modelId="{11E96756-8766-4DA8-86BB-469853AD7832}" type="presOf" srcId="{978C93E0-AE11-4C11-B31A-FA10CBD1DADE}" destId="{972A2153-28A5-43F0-A288-A3DAE66C03D4}" srcOrd="0" destOrd="9" presId="urn:microsoft.com/office/officeart/2005/8/layout/hList1"/>
    <dgm:cxn modelId="{B7F3F4DA-63C4-4619-9A09-B393F11E7C94}" type="presOf" srcId="{A1063FD7-F0E9-44EE-AE9D-1DF5F1ED51DD}" destId="{8990B2AD-DA99-4649-B0CB-602F9A65588C}" srcOrd="0" destOrd="2" presId="urn:microsoft.com/office/officeart/2005/8/layout/hList1"/>
    <dgm:cxn modelId="{9C41C95E-939A-49D2-9BE5-9B58C0F9674E}" type="presOf" srcId="{8270B8E3-9860-49C3-8D37-661429091337}" destId="{944E5EBC-8BDD-40D0-BC47-281FCDFCF08C}" srcOrd="0" destOrd="8" presId="urn:microsoft.com/office/officeart/2005/8/layout/hList1"/>
    <dgm:cxn modelId="{3B963543-5EEC-4C8C-B798-1CDD341F7221}" srcId="{39C42464-0CCB-460F-842E-EF8F3C905443}" destId="{F5AE6845-1FDF-45EC-A279-E45E679555D6}" srcOrd="0" destOrd="0" parTransId="{E9FDD2DC-3405-4E05-8F8F-CD6E418254EB}" sibTransId="{38503523-3555-4C2F-BFE4-18CC50E09C4D}"/>
    <dgm:cxn modelId="{288E5E2C-178B-44AD-9AF0-63CDDAE3EC0B}" type="presOf" srcId="{F1610A51-EE27-4912-AA4E-EF838A24D6E1}" destId="{944E5EBC-8BDD-40D0-BC47-281FCDFCF08C}" srcOrd="0" destOrd="0" presId="urn:microsoft.com/office/officeart/2005/8/layout/hList1"/>
    <dgm:cxn modelId="{9D61AF91-E07A-4383-959A-C54436E84979}" srcId="{3A0FF399-88C5-4FC2-8095-5A6104F091FD}" destId="{10574885-547B-45FA-9AF0-0118309024E5}" srcOrd="2" destOrd="0" parTransId="{030AE56A-76B9-45D5-91BD-7D5B327B7E3A}" sibTransId="{1CD93DD3-FEE8-455F-A46E-6B0EF949F59D}"/>
    <dgm:cxn modelId="{D98E8D3D-D507-44D2-82CD-93F9DE74FF19}" srcId="{39C42464-0CCB-460F-842E-EF8F3C905443}" destId="{64DA9E56-6A72-4B55-838E-1B1DD7879E9D}" srcOrd="6" destOrd="0" parTransId="{AA971B5B-91D4-4D54-AC2A-4463D3838F67}" sibTransId="{73527EF0-15A6-4C8E-B61C-3ADA99743EC6}"/>
    <dgm:cxn modelId="{F4D57674-560F-4535-AFB3-9AB5C6E507DD}" type="presOf" srcId="{574CE74A-9266-4D1C-A9ED-7695395BAB77}" destId="{C81119C4-BB08-4BF2-A648-695CF26EABCB}" srcOrd="0" destOrd="8" presId="urn:microsoft.com/office/officeart/2005/8/layout/hList1"/>
    <dgm:cxn modelId="{805C9CB6-ADDA-49CF-B799-96EF5AD223C9}" srcId="{16A4CDE2-1C74-4266-8602-B87D67D87CC7}" destId="{A8041C31-7380-4B2E-8029-40EC3AB8D56E}" srcOrd="4" destOrd="0" parTransId="{ED41B3C0-FC81-400E-A5EC-2BCEECAF7FC5}" sibTransId="{56B14CCF-994E-4D84-BDA3-D5C420AA790C}"/>
    <dgm:cxn modelId="{01E5F0E5-EDB8-4415-953C-76B525348969}" type="presOf" srcId="{3FEB3291-207F-4D05-A036-3D8D69291C37}" destId="{3E138C40-42BD-46FB-BF33-2BC49E6D9302}" srcOrd="0" destOrd="0" presId="urn:microsoft.com/office/officeart/2005/8/layout/hList1"/>
    <dgm:cxn modelId="{2965020B-AB0C-4A41-B0DC-BBEEC3A92996}" type="presOf" srcId="{A57ECE66-78B6-443D-90F8-E1335A42B914}" destId="{8990B2AD-DA99-4649-B0CB-602F9A65588C}" srcOrd="0" destOrd="5" presId="urn:microsoft.com/office/officeart/2005/8/layout/hList1"/>
    <dgm:cxn modelId="{3BDA167A-018F-417E-9D41-6527E1E914D4}" type="presOf" srcId="{8766D426-9582-452C-BF80-35E03674A835}" destId="{C81119C4-BB08-4BF2-A648-695CF26EABCB}" srcOrd="0" destOrd="6" presId="urn:microsoft.com/office/officeart/2005/8/layout/hList1"/>
    <dgm:cxn modelId="{EB107956-B5A4-4251-9B97-AB68B2CB70F6}" type="presOf" srcId="{FFA338A3-12CE-44D6-B1D9-FB90E75506C3}" destId="{3E138C40-42BD-46FB-BF33-2BC49E6D9302}" srcOrd="0" destOrd="4" presId="urn:microsoft.com/office/officeart/2005/8/layout/hList1"/>
    <dgm:cxn modelId="{150B66CF-6BF2-4A01-9F06-17F20860BB0C}" type="presOf" srcId="{FFD8562B-D6F4-4AF2-B415-CEB83B8E963F}" destId="{972A2153-28A5-43F0-A288-A3DAE66C03D4}" srcOrd="0" destOrd="8" presId="urn:microsoft.com/office/officeart/2005/8/layout/hList1"/>
    <dgm:cxn modelId="{515094F8-6F47-4A56-8B60-978621396471}" srcId="{D3342BBE-82AD-42F7-A656-30EAE89ED7BF}" destId="{713992D9-C13A-4D38-B2C0-12205A5BAA5B}" srcOrd="3" destOrd="0" parTransId="{CA5AD030-9749-4D49-8EF6-EE40B2B337C4}" sibTransId="{0F88CEB9-EE4F-4487-A758-32BC71D1849E}"/>
    <dgm:cxn modelId="{0A2666BE-BEB5-4FFF-BDDD-6E3D49FAC32D}" srcId="{7E71F44E-F82F-4E63-9F57-DE3F7E331A12}" destId="{EF84AF00-6936-41F4-9E92-D93ADC0B3D4E}" srcOrd="4" destOrd="0" parTransId="{771BAA2E-99C3-4AAC-AA7D-87AD62C31280}" sibTransId="{772F0F57-54EA-4981-9EA2-A840D6EEE053}"/>
    <dgm:cxn modelId="{8C4D1C20-011B-4CB4-8516-6D7A66BA6980}" srcId="{16A4CDE2-1C74-4266-8602-B87D67D87CC7}" destId="{574CE74A-9266-4D1C-A9ED-7695395BAB77}" srcOrd="8" destOrd="0" parTransId="{1DD96590-CF49-46BA-BFB5-216C9F7BDA6A}" sibTransId="{AA8893BA-FB5C-4F7C-9FF0-F089C6376DDA}"/>
    <dgm:cxn modelId="{B00E538E-897C-4F35-920D-6F29D857AD26}" srcId="{713992D9-C13A-4D38-B2C0-12205A5BAA5B}" destId="{B3D22382-AB7B-4A6C-87F2-FB04E3E4FC3D}" srcOrd="1" destOrd="0" parTransId="{33F2BD02-AA72-4D33-8FA1-C21DF48F2BFD}" sibTransId="{86C7F55C-E529-4B62-86A9-09394DF1F564}"/>
    <dgm:cxn modelId="{17AEA832-A1AA-4CED-B98B-5A469A0166AC}" srcId="{16A4CDE2-1C74-4266-8602-B87D67D87CC7}" destId="{B0D2AA9B-7D21-4C38-A7B9-91F5473F3322}" srcOrd="3" destOrd="0" parTransId="{5B9E9817-6D27-40DA-AE29-33BCCDB3B446}" sibTransId="{AA58C88C-FB14-485E-8A1B-EDF0054AF0C4}"/>
    <dgm:cxn modelId="{A0F9BD88-7CFC-40B0-ABF7-1A06879C6C1F}" type="presOf" srcId="{893EBBE5-4B62-49E7-B519-42F222FDDC73}" destId="{944E5EBC-8BDD-40D0-BC47-281FCDFCF08C}" srcOrd="0" destOrd="5" presId="urn:microsoft.com/office/officeart/2005/8/layout/hList1"/>
    <dgm:cxn modelId="{87E136C3-E446-43A1-AEA0-D3D6539883F7}" srcId="{D3342BBE-82AD-42F7-A656-30EAE89ED7BF}" destId="{3A0FF399-88C5-4FC2-8095-5A6104F091FD}" srcOrd="4" destOrd="0" parTransId="{BA5A424B-BE60-41A0-B6C5-435A404D9A60}" sibTransId="{C8C3E0D4-3C49-4B5B-8C57-C2DF857DACBB}"/>
    <dgm:cxn modelId="{7825EEC0-7B75-4D2B-844C-3168475EBE59}" srcId="{7E71F44E-F82F-4E63-9F57-DE3F7E331A12}" destId="{3CA706BD-76C3-4768-8FB8-C2A482EC503A}" srcOrd="7" destOrd="0" parTransId="{F6D26A3D-9667-4F4A-862F-36EDC84D90D3}" sibTransId="{270133F4-E4DC-4B45-804F-A86BABAE427B}"/>
    <dgm:cxn modelId="{54EB0C0E-2CB7-4D49-A173-EFA32686DB96}" srcId="{7E71F44E-F82F-4E63-9F57-DE3F7E331A12}" destId="{FBEAE753-F095-47D2-8618-45961F21D873}" srcOrd="0" destOrd="0" parTransId="{D5DD6413-E017-4B24-99AC-A2422F8613B4}" sibTransId="{14EE21D8-259E-4DB8-B940-5CFEC09585BF}"/>
    <dgm:cxn modelId="{09AEAE97-AD10-4E79-9179-78BF84F9A8D5}" type="presParOf" srcId="{75E33FED-BF27-491A-A5C2-601781A599E6}" destId="{9C895920-F340-46E9-97B9-FA427590C03A}" srcOrd="0" destOrd="0" presId="urn:microsoft.com/office/officeart/2005/8/layout/hList1"/>
    <dgm:cxn modelId="{05DCBE1C-6DD2-4147-8382-FB747CA8AC5D}" type="presParOf" srcId="{9C895920-F340-46E9-97B9-FA427590C03A}" destId="{5A5C51F2-EA7D-42AB-880C-35819E75A30F}" srcOrd="0" destOrd="0" presId="urn:microsoft.com/office/officeart/2005/8/layout/hList1"/>
    <dgm:cxn modelId="{3959B808-9BFB-46D4-9FF0-0FFF879CA47F}" type="presParOf" srcId="{9C895920-F340-46E9-97B9-FA427590C03A}" destId="{C81119C4-BB08-4BF2-A648-695CF26EABCB}" srcOrd="1" destOrd="0" presId="urn:microsoft.com/office/officeart/2005/8/layout/hList1"/>
    <dgm:cxn modelId="{2776BC37-AB56-4B1A-87A3-45E5CACAC313}" type="presParOf" srcId="{75E33FED-BF27-491A-A5C2-601781A599E6}" destId="{F4D33BFF-F6B7-4D39-86F5-F3D1134FB4D7}" srcOrd="1" destOrd="0" presId="urn:microsoft.com/office/officeart/2005/8/layout/hList1"/>
    <dgm:cxn modelId="{2377F227-4EF9-4383-BFA7-F7BB2D6CE114}" type="presParOf" srcId="{75E33FED-BF27-491A-A5C2-601781A599E6}" destId="{EE106D26-9835-45D5-89C5-5B3759EAA00A}" srcOrd="2" destOrd="0" presId="urn:microsoft.com/office/officeart/2005/8/layout/hList1"/>
    <dgm:cxn modelId="{B1E05CBB-B82A-4949-992C-04D1F9EC8A5F}" type="presParOf" srcId="{EE106D26-9835-45D5-89C5-5B3759EAA00A}" destId="{D9021154-1723-4629-A9AE-C4945F53D8D9}" srcOrd="0" destOrd="0" presId="urn:microsoft.com/office/officeart/2005/8/layout/hList1"/>
    <dgm:cxn modelId="{CC2E9A63-C74A-4C41-B74F-2D00EB4DA2BD}" type="presParOf" srcId="{EE106D26-9835-45D5-89C5-5B3759EAA00A}" destId="{972A2153-28A5-43F0-A288-A3DAE66C03D4}" srcOrd="1" destOrd="0" presId="urn:microsoft.com/office/officeart/2005/8/layout/hList1"/>
    <dgm:cxn modelId="{3B9EAE37-B292-453F-80D5-D4819F599464}" type="presParOf" srcId="{75E33FED-BF27-491A-A5C2-601781A599E6}" destId="{8CCC5B81-B99D-4F07-BFDC-9025D6F45AC4}" srcOrd="3" destOrd="0" presId="urn:microsoft.com/office/officeart/2005/8/layout/hList1"/>
    <dgm:cxn modelId="{83A5CC5B-D5D4-4501-9D02-032EF4B6E6AF}" type="presParOf" srcId="{75E33FED-BF27-491A-A5C2-601781A599E6}" destId="{A96A4402-A94C-479E-B376-50F5282F281A}" srcOrd="4" destOrd="0" presId="urn:microsoft.com/office/officeart/2005/8/layout/hList1"/>
    <dgm:cxn modelId="{5B292B34-16A0-4B0E-9049-80E4142B08F0}" type="presParOf" srcId="{A96A4402-A94C-479E-B376-50F5282F281A}" destId="{9653EC34-5C8F-4AD5-9FF4-27FA461B9E99}" srcOrd="0" destOrd="0" presId="urn:microsoft.com/office/officeart/2005/8/layout/hList1"/>
    <dgm:cxn modelId="{B2BF0FE7-ED7F-4FA7-8BD8-4D8AEDCDB5CE}" type="presParOf" srcId="{A96A4402-A94C-479E-B376-50F5282F281A}" destId="{8990B2AD-DA99-4649-B0CB-602F9A65588C}" srcOrd="1" destOrd="0" presId="urn:microsoft.com/office/officeart/2005/8/layout/hList1"/>
    <dgm:cxn modelId="{0E641D2F-8A22-43F3-995F-B575E851F961}" type="presParOf" srcId="{75E33FED-BF27-491A-A5C2-601781A599E6}" destId="{962B68E3-60CE-46D8-9789-8254795154B1}" srcOrd="5" destOrd="0" presId="urn:microsoft.com/office/officeart/2005/8/layout/hList1"/>
    <dgm:cxn modelId="{9D65D7DF-9E90-4E2E-94C3-4A0FBF4F695A}" type="presParOf" srcId="{75E33FED-BF27-491A-A5C2-601781A599E6}" destId="{0F0CB82B-3A72-4A90-BB68-B4565BF03115}" srcOrd="6" destOrd="0" presId="urn:microsoft.com/office/officeart/2005/8/layout/hList1"/>
    <dgm:cxn modelId="{68E6009F-9F6A-4647-9411-CC67975B8E01}" type="presParOf" srcId="{0F0CB82B-3A72-4A90-BB68-B4565BF03115}" destId="{4B828171-52F5-4778-B24F-AD81F75002B9}" srcOrd="0" destOrd="0" presId="urn:microsoft.com/office/officeart/2005/8/layout/hList1"/>
    <dgm:cxn modelId="{BC637D2C-D47C-4EE2-8C04-309959FE93D6}" type="presParOf" srcId="{0F0CB82B-3A72-4A90-BB68-B4565BF03115}" destId="{3E138C40-42BD-46FB-BF33-2BC49E6D9302}" srcOrd="1" destOrd="0" presId="urn:microsoft.com/office/officeart/2005/8/layout/hList1"/>
    <dgm:cxn modelId="{F78E0C12-ABD3-48FD-9A04-ECCB4F74A015}" type="presParOf" srcId="{75E33FED-BF27-491A-A5C2-601781A599E6}" destId="{61C273F3-89F9-4E2D-BA29-D52FF94F828D}" srcOrd="7" destOrd="0" presId="urn:microsoft.com/office/officeart/2005/8/layout/hList1"/>
    <dgm:cxn modelId="{97981368-75CA-4CC7-8AE9-4D3BB8E04FC3}" type="presParOf" srcId="{75E33FED-BF27-491A-A5C2-601781A599E6}" destId="{CF2163F4-CF0D-4203-8879-27244FF214D0}" srcOrd="8" destOrd="0" presId="urn:microsoft.com/office/officeart/2005/8/layout/hList1"/>
    <dgm:cxn modelId="{0ED3BFB0-BBC4-4462-A997-F2CBAE8F4027}" type="presParOf" srcId="{CF2163F4-CF0D-4203-8879-27244FF214D0}" destId="{6BD98FF4-BC2B-4C5F-813B-30D5C5640618}" srcOrd="0" destOrd="0" presId="urn:microsoft.com/office/officeart/2005/8/layout/hList1"/>
    <dgm:cxn modelId="{31393C01-74FD-4C2C-A3B9-C861631D8553}" type="presParOf" srcId="{CF2163F4-CF0D-4203-8879-27244FF214D0}" destId="{944E5EBC-8BDD-40D0-BC47-281FCDFCF08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A5C51F2-EA7D-42AB-880C-35819E75A30F}">
      <dsp:nvSpPr>
        <dsp:cNvPr id="0" name=""/>
        <dsp:cNvSpPr/>
      </dsp:nvSpPr>
      <dsp:spPr>
        <a:xfrm>
          <a:off x="4737" y="423908"/>
          <a:ext cx="1816105" cy="726442"/>
        </a:xfrm>
        <a:prstGeom prst="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>
              <a:latin typeface="Arial Narrow" panose="020B0606020202030204" pitchFamily="34" charset="0"/>
            </a:rPr>
            <a:t>Secretaría de Educación</a:t>
          </a:r>
          <a:endParaRPr lang="es-CO" sz="1400" kern="1200" dirty="0">
            <a:latin typeface="Arial Narrow" panose="020B0606020202030204" pitchFamily="34" charset="0"/>
          </a:endParaRPr>
        </a:p>
      </dsp:txBody>
      <dsp:txXfrm>
        <a:off x="4737" y="423908"/>
        <a:ext cx="1816105" cy="726442"/>
      </dsp:txXfrm>
    </dsp:sp>
    <dsp:sp modelId="{C81119C4-BB08-4BF2-A648-695CF26EABCB}">
      <dsp:nvSpPr>
        <dsp:cNvPr id="0" name=""/>
        <dsp:cNvSpPr/>
      </dsp:nvSpPr>
      <dsp:spPr>
        <a:xfrm>
          <a:off x="4737" y="1150350"/>
          <a:ext cx="1816105" cy="3211649"/>
        </a:xfrm>
        <a:prstGeom prst="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dirty="0" smtClean="0">
              <a:latin typeface="Arial Narrow" panose="020B0606020202030204" pitchFamily="34" charset="0"/>
            </a:rPr>
            <a:t> Comité de docentes amenazados.</a:t>
          </a:r>
          <a:endParaRPr lang="es-CO" sz="1100" kern="1200" dirty="0"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dirty="0" smtClean="0">
              <a:latin typeface="Arial Narrow" panose="020B0606020202030204" pitchFamily="34" charset="0"/>
            </a:rPr>
            <a:t>Mejora educativa.</a:t>
          </a:r>
          <a:endParaRPr lang="es-CO" sz="1100" kern="1200" dirty="0"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kern="1200" dirty="0" smtClean="0">
              <a:latin typeface="Arial Narrow" panose="020B0606020202030204" pitchFamily="34" charset="0"/>
            </a:rPr>
            <a:t> Reclamos por </a:t>
          </a:r>
          <a:r>
            <a:rPr lang="es-CO" sz="1100" kern="1200" dirty="0" smtClean="0">
              <a:latin typeface="Arial Narrow" panose="020B0606020202030204" pitchFamily="34" charset="0"/>
            </a:rPr>
            <a:t>nómina.</a:t>
          </a:r>
          <a:endParaRPr lang="es-CO" sz="1100" kern="1200" dirty="0"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kern="1200" smtClean="0">
              <a:latin typeface="Arial Narrow" panose="020B0606020202030204" pitchFamily="34" charset="0"/>
            </a:rPr>
            <a:t> Traslados y permutas.</a:t>
          </a:r>
          <a:endParaRPr lang="es-CO" sz="1100" kern="1200" dirty="0">
            <a:latin typeface="Arial Narrow" panose="020B060602020203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smtClean="0">
              <a:latin typeface="Arial Narrow" panose="020B0606020202030204" pitchFamily="34" charset="0"/>
            </a:rPr>
            <a:t>Nombramiento de docentes.</a:t>
          </a:r>
          <a:endParaRPr lang="es-CO" sz="1100" b="0" i="0" u="none" kern="1200" dirty="0">
            <a:latin typeface="Arial Narrow" panose="020B060602020203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latin typeface="Arial Narrow" panose="020B060602020203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latin typeface="Arial Narrow" panose="020B0606020202030204" pitchFamily="34" charset="0"/>
          </a:endParaRPr>
        </a:p>
      </dsp:txBody>
      <dsp:txXfrm>
        <a:off x="4737" y="1150350"/>
        <a:ext cx="1816105" cy="3211649"/>
      </dsp:txXfrm>
    </dsp:sp>
    <dsp:sp modelId="{D9021154-1723-4629-A9AE-C4945F53D8D9}">
      <dsp:nvSpPr>
        <dsp:cNvPr id="0" name=""/>
        <dsp:cNvSpPr/>
      </dsp:nvSpPr>
      <dsp:spPr>
        <a:xfrm>
          <a:off x="2075098" y="423908"/>
          <a:ext cx="1816105" cy="726442"/>
        </a:xfrm>
        <a:prstGeom prst="rect">
          <a:avLst/>
        </a:prstGeom>
        <a:solidFill>
          <a:schemeClr val="accent6">
            <a:shade val="50000"/>
            <a:hueOff val="147370"/>
            <a:satOff val="-6442"/>
            <a:lumOff val="17584"/>
            <a:alphaOff val="0"/>
          </a:schemeClr>
        </a:solidFill>
        <a:ln w="12700" cap="flat" cmpd="sng" algn="ctr">
          <a:solidFill>
            <a:schemeClr val="accent6">
              <a:shade val="50000"/>
              <a:hueOff val="147370"/>
              <a:satOff val="-6442"/>
              <a:lumOff val="175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>
              <a:latin typeface="Arial Narrow" panose="020B0606020202030204" pitchFamily="34" charset="0"/>
            </a:rPr>
            <a:t>Secretaría de Hacienda</a:t>
          </a:r>
          <a:endParaRPr lang="es-CO" sz="1400" kern="1200" dirty="0">
            <a:latin typeface="Arial Narrow" panose="020B0606020202030204" pitchFamily="34" charset="0"/>
          </a:endParaRPr>
        </a:p>
      </dsp:txBody>
      <dsp:txXfrm>
        <a:off x="2075098" y="423908"/>
        <a:ext cx="1816105" cy="726442"/>
      </dsp:txXfrm>
    </dsp:sp>
    <dsp:sp modelId="{972A2153-28A5-43F0-A288-A3DAE66C03D4}">
      <dsp:nvSpPr>
        <dsp:cNvPr id="0" name=""/>
        <dsp:cNvSpPr/>
      </dsp:nvSpPr>
      <dsp:spPr>
        <a:xfrm>
          <a:off x="2075098" y="1150350"/>
          <a:ext cx="1816105" cy="3211649"/>
        </a:xfrm>
        <a:prstGeom prst="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dirty="0" smtClean="0">
              <a:latin typeface="Arial Narrow" panose="020B0606020202030204" pitchFamily="34" charset="0"/>
            </a:rPr>
            <a:t>Prescripciones.</a:t>
          </a:r>
          <a:endParaRPr lang="es-CO" sz="1100" kern="1200" dirty="0">
            <a:solidFill>
              <a:schemeClr val="tx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dirty="0" smtClean="0">
              <a:latin typeface="Arial Narrow" panose="020B0606020202030204" pitchFamily="34" charset="0"/>
            </a:rPr>
            <a:t>Exoneración de impuesto.</a:t>
          </a: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smtClean="0">
              <a:latin typeface="Arial Narrow" panose="020B0606020202030204" pitchFamily="34" charset="0"/>
            </a:rPr>
            <a:t>Condonación de impuesto.</a:t>
          </a:r>
          <a:endParaRPr lang="es-CO" sz="1100" kern="1200" dirty="0">
            <a:latin typeface="Arial Narrow" panose="020B060602020203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smtClean="0">
              <a:latin typeface="Arial Narrow" panose="020B0606020202030204" pitchFamily="34" charset="0"/>
            </a:rPr>
            <a:t>Impuesto de vehículos.</a:t>
          </a:r>
          <a:endParaRPr lang="es-CO" sz="1100" b="0" i="0" u="none" kern="1200" dirty="0">
            <a:latin typeface="Arial Narrow" panose="020B060602020203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smtClean="0">
              <a:latin typeface="Arial Narrow" panose="020B0606020202030204" pitchFamily="34" charset="0"/>
            </a:rPr>
            <a:t>Embargos y retenciones.</a:t>
          </a:r>
          <a:endParaRPr lang="es-CO" sz="1100" b="0" i="0" u="none" kern="1200" dirty="0"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b="0" i="0" u="none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dirty="0" smtClean="0">
              <a:latin typeface="Arial Narrow" panose="020B0606020202030204" pitchFamily="34" charset="0"/>
            </a:rPr>
            <a:t>Traslado de </a:t>
          </a:r>
          <a:r>
            <a:rPr lang="es-CO" sz="1100" b="0" i="0" u="none" kern="1200" dirty="0" smtClean="0">
              <a:latin typeface="Arial Narrow" panose="020B0606020202030204" pitchFamily="34" charset="0"/>
            </a:rPr>
            <a:t>propietarios.</a:t>
          </a:r>
          <a:endParaRPr lang="es-CO" sz="1100" b="0" i="0" u="none" kern="1200" dirty="0">
            <a:latin typeface="Arial Narrow" panose="020B0606020202030204" pitchFamily="34" charset="0"/>
          </a:endParaRPr>
        </a:p>
      </dsp:txBody>
      <dsp:txXfrm>
        <a:off x="2075098" y="1150350"/>
        <a:ext cx="1816105" cy="3211649"/>
      </dsp:txXfrm>
    </dsp:sp>
    <dsp:sp modelId="{9653EC34-5C8F-4AD5-9FF4-27FA461B9E99}">
      <dsp:nvSpPr>
        <dsp:cNvPr id="0" name=""/>
        <dsp:cNvSpPr/>
      </dsp:nvSpPr>
      <dsp:spPr>
        <a:xfrm>
          <a:off x="4145459" y="423908"/>
          <a:ext cx="1816105" cy="726442"/>
        </a:xfrm>
        <a:prstGeom prst="rect">
          <a:avLst/>
        </a:prstGeom>
        <a:solidFill>
          <a:schemeClr val="accent6">
            <a:shade val="50000"/>
            <a:hueOff val="294739"/>
            <a:satOff val="-12884"/>
            <a:lumOff val="35169"/>
            <a:alphaOff val="0"/>
          </a:schemeClr>
        </a:solidFill>
        <a:ln w="12700" cap="flat" cmpd="sng" algn="ctr">
          <a:solidFill>
            <a:schemeClr val="accent6">
              <a:shade val="50000"/>
              <a:hueOff val="294739"/>
              <a:satOff val="-12884"/>
              <a:lumOff val="351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>
              <a:latin typeface="Arial Narrow" panose="020B0606020202030204" pitchFamily="34" charset="0"/>
            </a:rPr>
            <a:t> Secretaría de Gestión Humana y Desarrollo Organizacional</a:t>
          </a:r>
          <a:endParaRPr lang="es-CO" sz="1400" kern="1200" dirty="0">
            <a:latin typeface="Arial Narrow" panose="020B0606020202030204" pitchFamily="34" charset="0"/>
          </a:endParaRPr>
        </a:p>
      </dsp:txBody>
      <dsp:txXfrm>
        <a:off x="4145459" y="423908"/>
        <a:ext cx="1816105" cy="726442"/>
      </dsp:txXfrm>
    </dsp:sp>
    <dsp:sp modelId="{8990B2AD-DA99-4649-B0CB-602F9A65588C}">
      <dsp:nvSpPr>
        <dsp:cNvPr id="0" name=""/>
        <dsp:cNvSpPr/>
      </dsp:nvSpPr>
      <dsp:spPr>
        <a:xfrm>
          <a:off x="4145459" y="1150350"/>
          <a:ext cx="1816105" cy="3211649"/>
        </a:xfrm>
        <a:prstGeom prst="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dirty="0" smtClean="0">
              <a:latin typeface="Arial Narrow" panose="020B0606020202030204" pitchFamily="34" charset="0"/>
            </a:rPr>
            <a:t>Información de vinculación </a:t>
          </a:r>
          <a:r>
            <a:rPr lang="es-CO" sz="1100" b="0" i="0" u="none" kern="1200" dirty="0" smtClean="0">
              <a:latin typeface="Arial Narrow" panose="020B0606020202030204" pitchFamily="34" charset="0"/>
            </a:rPr>
            <a:t>laboral.</a:t>
          </a:r>
          <a:endParaRPr lang="es-CO" sz="1100" kern="1200" dirty="0"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dirty="0" smtClean="0">
              <a:latin typeface="Arial Narrow" panose="020B0606020202030204" pitchFamily="34" charset="0"/>
            </a:rPr>
            <a:t>Tiempo de </a:t>
          </a:r>
          <a:r>
            <a:rPr lang="es-CO" sz="1100" b="0" i="0" u="none" kern="1200" dirty="0" smtClean="0">
              <a:latin typeface="Arial Narrow" panose="020B0606020202030204" pitchFamily="34" charset="0"/>
            </a:rPr>
            <a:t>servicio.</a:t>
          </a:r>
          <a:endParaRPr lang="es-CO" sz="1100" kern="1200" dirty="0"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smtClean="0">
              <a:latin typeface="Arial Narrow" panose="020B0606020202030204" pitchFamily="34" charset="0"/>
            </a:rPr>
            <a:t>Temas sobre pasaportes.</a:t>
          </a:r>
          <a:endParaRPr lang="es-CO" sz="1100" kern="1200" dirty="0"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b="0" i="0" u="none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smtClean="0">
              <a:latin typeface="Arial Narrow" panose="020B0606020202030204" pitchFamily="34" charset="0"/>
            </a:rPr>
            <a:t>Felicitaciones pasaportes.</a:t>
          </a:r>
          <a:endParaRPr lang="es-CO" sz="1100" b="0" i="0" u="none" kern="1200" dirty="0"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b="0" i="0" u="none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smtClean="0">
              <a:latin typeface="Arial Narrow" panose="020B0606020202030204" pitchFamily="34" charset="0"/>
            </a:rPr>
            <a:t> Modificación bono pensional.</a:t>
          </a:r>
          <a:endParaRPr lang="es-CO" sz="1100" b="0" i="0" u="none" kern="1200" dirty="0">
            <a:latin typeface="Arial Narrow" panose="020B0606020202030204" pitchFamily="34" charset="0"/>
          </a:endParaRPr>
        </a:p>
      </dsp:txBody>
      <dsp:txXfrm>
        <a:off x="4145459" y="1150350"/>
        <a:ext cx="1816105" cy="3211649"/>
      </dsp:txXfrm>
    </dsp:sp>
    <dsp:sp modelId="{4B828171-52F5-4778-B24F-AD81F75002B9}">
      <dsp:nvSpPr>
        <dsp:cNvPr id="0" name=""/>
        <dsp:cNvSpPr/>
      </dsp:nvSpPr>
      <dsp:spPr>
        <a:xfrm>
          <a:off x="6215819" y="423908"/>
          <a:ext cx="1816105" cy="726442"/>
        </a:xfrm>
        <a:prstGeom prst="rect">
          <a:avLst/>
        </a:prstGeom>
        <a:solidFill>
          <a:schemeClr val="accent6">
            <a:shade val="50000"/>
            <a:hueOff val="294739"/>
            <a:satOff val="-12884"/>
            <a:lumOff val="35169"/>
            <a:alphaOff val="0"/>
          </a:schemeClr>
        </a:solidFill>
        <a:ln w="12700" cap="flat" cmpd="sng" algn="ctr">
          <a:solidFill>
            <a:schemeClr val="accent6">
              <a:shade val="50000"/>
              <a:hueOff val="294739"/>
              <a:satOff val="-12884"/>
              <a:lumOff val="351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>
              <a:latin typeface="Arial Narrow" panose="020B0606020202030204" pitchFamily="34" charset="0"/>
            </a:rPr>
            <a:t> Secretaría Seccional de Salud de Antioquia</a:t>
          </a:r>
          <a:endParaRPr lang="es-CO" sz="1400" kern="1200" dirty="0">
            <a:latin typeface="Arial Narrow" panose="020B0606020202030204" pitchFamily="34" charset="0"/>
          </a:endParaRPr>
        </a:p>
      </dsp:txBody>
      <dsp:txXfrm>
        <a:off x="6215819" y="423908"/>
        <a:ext cx="1816105" cy="726442"/>
      </dsp:txXfrm>
    </dsp:sp>
    <dsp:sp modelId="{3E138C40-42BD-46FB-BF33-2BC49E6D9302}">
      <dsp:nvSpPr>
        <dsp:cNvPr id="0" name=""/>
        <dsp:cNvSpPr/>
      </dsp:nvSpPr>
      <dsp:spPr>
        <a:xfrm>
          <a:off x="6215819" y="1150350"/>
          <a:ext cx="1816105" cy="3211649"/>
        </a:xfrm>
        <a:prstGeom prst="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kern="1200" dirty="0" smtClean="0">
              <a:latin typeface="Arial Narrow" panose="020B0606020202030204" pitchFamily="34" charset="0"/>
            </a:rPr>
            <a:t> </a:t>
          </a:r>
          <a:r>
            <a:rPr lang="es-CO" sz="1100" b="0" i="0" u="none" kern="1200" dirty="0" smtClean="0">
              <a:latin typeface="Arial Narrow" panose="020B0606020202030204" pitchFamily="34" charset="0"/>
            </a:rPr>
            <a:t>Asuntos relacionados con mala atención de los  servicios en IPS, hospitales, clínicas.</a:t>
          </a: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kern="1200" dirty="0" smtClean="0">
              <a:latin typeface="Arial Narrow" panose="020B0606020202030204" pitchFamily="34" charset="0"/>
            </a:rPr>
            <a:t>Expedición de licencia para prestar servicios en seguridad y </a:t>
          </a:r>
          <a:r>
            <a:rPr lang="es-CO" sz="1100" kern="1200" dirty="0" smtClean="0">
              <a:latin typeface="Arial Narrow" panose="020B0606020202030204" pitchFamily="34" charset="0"/>
            </a:rPr>
            <a:t>salud.</a:t>
          </a:r>
          <a:endParaRPr lang="es-CO" sz="1100" kern="1200" dirty="0">
            <a:latin typeface="Arial Narrow" panose="020B060602020203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smtClean="0">
              <a:latin typeface="Arial Narrow" panose="020B0606020202030204" pitchFamily="34" charset="0"/>
            </a:rPr>
            <a:t>Demora para asignación de citas en IPS, clínicas, hospitales.</a:t>
          </a:r>
          <a:endParaRPr lang="es-CO" sz="1100" b="0" i="0" u="none" kern="1200" dirty="0">
            <a:latin typeface="Arial Narrow" panose="020B060602020203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smtClean="0">
              <a:latin typeface="Arial Narrow" panose="020B0606020202030204" pitchFamily="34" charset="0"/>
            </a:rPr>
            <a:t>Medicamentos de control.</a:t>
          </a:r>
          <a:endParaRPr lang="es-CO" sz="1100" kern="1200" dirty="0">
            <a:latin typeface="Arial Narrow" panose="020B060602020203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smtClean="0">
              <a:latin typeface="Arial Narrow" panose="020B0606020202030204" pitchFamily="34" charset="0"/>
            </a:rPr>
            <a:t>Licencia de equipos de  rayos X.</a:t>
          </a:r>
          <a:endParaRPr lang="es-CO" sz="1100" b="0" i="0" u="none" kern="1200" dirty="0">
            <a:latin typeface="Arial Narrow" panose="020B060602020203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dirty="0" smtClean="0">
              <a:latin typeface="Arial Narrow" panose="020B0606020202030204" pitchFamily="34" charset="0"/>
            </a:rPr>
            <a:t>Autorización sanitaria para concesión de </a:t>
          </a:r>
          <a:r>
            <a:rPr lang="es-CO" sz="1100" b="0" i="0" u="none" kern="1200" dirty="0" smtClean="0">
              <a:latin typeface="Arial Narrow" panose="020B0606020202030204" pitchFamily="34" charset="0"/>
            </a:rPr>
            <a:t>agua.</a:t>
          </a:r>
          <a:endParaRPr lang="es-CO" sz="1100" kern="1200" dirty="0">
            <a:latin typeface="Arial Narrow" panose="020B0606020202030204" pitchFamily="34" charset="0"/>
          </a:endParaRPr>
        </a:p>
      </dsp:txBody>
      <dsp:txXfrm>
        <a:off x="6215819" y="1150350"/>
        <a:ext cx="1816105" cy="3211649"/>
      </dsp:txXfrm>
    </dsp:sp>
    <dsp:sp modelId="{6BD98FF4-BC2B-4C5F-813B-30D5C5640618}">
      <dsp:nvSpPr>
        <dsp:cNvPr id="0" name=""/>
        <dsp:cNvSpPr/>
      </dsp:nvSpPr>
      <dsp:spPr>
        <a:xfrm>
          <a:off x="8286180" y="423908"/>
          <a:ext cx="1816105" cy="726442"/>
        </a:xfrm>
        <a:prstGeom prst="rect">
          <a:avLst/>
        </a:prstGeom>
        <a:solidFill>
          <a:schemeClr val="accent6">
            <a:shade val="50000"/>
            <a:hueOff val="147370"/>
            <a:satOff val="-6442"/>
            <a:lumOff val="17584"/>
            <a:alphaOff val="0"/>
          </a:schemeClr>
        </a:solidFill>
        <a:ln w="12700" cap="flat" cmpd="sng" algn="ctr">
          <a:solidFill>
            <a:schemeClr val="accent6">
              <a:shade val="50000"/>
              <a:hueOff val="147370"/>
              <a:satOff val="-6442"/>
              <a:lumOff val="175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>
              <a:latin typeface="Arial Narrow" panose="020B0606020202030204" pitchFamily="34" charset="0"/>
            </a:rPr>
            <a:t> Departamento Administrativo de Planeación</a:t>
          </a:r>
          <a:endParaRPr lang="es-CO" sz="1400" kern="1200" dirty="0">
            <a:latin typeface="Arial Narrow" panose="020B0606020202030204" pitchFamily="34" charset="0"/>
          </a:endParaRPr>
        </a:p>
      </dsp:txBody>
      <dsp:txXfrm>
        <a:off x="8286180" y="423908"/>
        <a:ext cx="1816105" cy="726442"/>
      </dsp:txXfrm>
    </dsp:sp>
    <dsp:sp modelId="{944E5EBC-8BDD-40D0-BC47-281FCDFCF08C}">
      <dsp:nvSpPr>
        <dsp:cNvPr id="0" name=""/>
        <dsp:cNvSpPr/>
      </dsp:nvSpPr>
      <dsp:spPr>
        <a:xfrm>
          <a:off x="8286180" y="1150350"/>
          <a:ext cx="1816105" cy="3211649"/>
        </a:xfrm>
        <a:prstGeom prst="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dirty="0" smtClean="0">
              <a:latin typeface="Arial Narrow" panose="020B0606020202030204" pitchFamily="34" charset="0"/>
            </a:rPr>
            <a:t>Certificado de poseer o no bienes inmuebles.</a:t>
          </a:r>
          <a:endParaRPr lang="es-CO" sz="1100" kern="1200" dirty="0"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kern="1200" smtClean="0">
              <a:latin typeface="Arial Narrow" panose="020B0606020202030204" pitchFamily="34" charset="0"/>
            </a:rPr>
            <a:t>.Restitución y formalización de  tierras abandonadas</a:t>
          </a:r>
          <a:endParaRPr lang="es-CO" sz="1100" kern="1200" dirty="0">
            <a:latin typeface="Arial Narrow" panose="020B0606020202030204" pitchFamily="34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smtClean="0">
              <a:latin typeface="Arial Narrow" panose="020B0606020202030204" pitchFamily="34" charset="0"/>
            </a:rPr>
            <a:t>Ley 1561.</a:t>
          </a:r>
          <a:endParaRPr lang="es-CO" sz="1100" b="0" i="0" u="none" kern="1200" dirty="0"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b="0" i="0" u="none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smtClean="0">
              <a:latin typeface="Arial Narrow" panose="020B0606020202030204" pitchFamily="34" charset="0"/>
            </a:rPr>
            <a:t>Información y consultas.</a:t>
          </a:r>
          <a:endParaRPr lang="es-CO" sz="1100" b="0" i="0" u="none" kern="1200" dirty="0"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CO" sz="1100" b="0" i="0" u="none" kern="1200" dirty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1100" b="0" i="0" u="none" kern="1200" smtClean="0">
              <a:latin typeface="Arial Narrow" panose="020B0606020202030204" pitchFamily="34" charset="0"/>
            </a:rPr>
            <a:t>Solicitud  de clave.</a:t>
          </a:r>
          <a:endParaRPr lang="es-CO" sz="1100" b="0" i="0" u="none" kern="1200" dirty="0">
            <a:latin typeface="Arial Narrow" panose="020B0606020202030204" pitchFamily="34" charset="0"/>
          </a:endParaRPr>
        </a:p>
      </dsp:txBody>
      <dsp:txXfrm>
        <a:off x="8286180" y="1150350"/>
        <a:ext cx="1816105" cy="32116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108297-D7D7-4DF1-B760-B01210C53A57}" type="datetimeFigureOut">
              <a:rPr lang="es-CO" smtClean="0"/>
              <a:pPr/>
              <a:t>20/02/2017</a:t>
            </a:fld>
            <a:endParaRPr 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89E22-50B6-4D8A-A94F-71AE0A5327A6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4219592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89E22-50B6-4D8A-A94F-71AE0A5327A6}" type="slidenum">
              <a:rPr lang="es-CO" smtClean="0"/>
              <a:pPr/>
              <a:t>2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3935306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89E22-50B6-4D8A-A94F-71AE0A5327A6}" type="slidenum">
              <a:rPr lang="es-CO" smtClean="0"/>
              <a:pPr/>
              <a:t>6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2151335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89E22-50B6-4D8A-A94F-71AE0A5327A6}" type="slidenum">
              <a:rPr lang="es-CO" smtClean="0"/>
              <a:pPr/>
              <a:t>7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2272012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89E22-50B6-4D8A-A94F-71AE0A5327A6}" type="slidenum">
              <a:rPr lang="es-CO" smtClean="0"/>
              <a:pPr/>
              <a:t>8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2272012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89E22-50B6-4D8A-A94F-71AE0A5327A6}" type="slidenum">
              <a:rPr lang="es-CO" smtClean="0"/>
              <a:pPr/>
              <a:t>9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2272012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8A56-B925-43C0-9AC2-21482AEE654C}" type="datetimeFigureOut">
              <a:rPr lang="es-CO" smtClean="0"/>
              <a:pPr/>
              <a:t>20/02/2017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499D-BC41-4BD1-959C-F4B9BDDF128C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1609739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8A56-B925-43C0-9AC2-21482AEE654C}" type="datetimeFigureOut">
              <a:rPr lang="es-CO" smtClean="0"/>
              <a:pPr/>
              <a:t>20/02/2017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499D-BC41-4BD1-959C-F4B9BDDF128C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350609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8A56-B925-43C0-9AC2-21482AEE654C}" type="datetimeFigureOut">
              <a:rPr lang="es-CO" smtClean="0"/>
              <a:pPr/>
              <a:t>20/02/2017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499D-BC41-4BD1-959C-F4B9BDDF128C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3548855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8A56-B925-43C0-9AC2-21482AEE654C}" type="datetimeFigureOut">
              <a:rPr lang="es-CO" smtClean="0"/>
              <a:pPr/>
              <a:t>20/02/2017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499D-BC41-4BD1-959C-F4B9BDDF128C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3730229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8A56-B925-43C0-9AC2-21482AEE654C}" type="datetimeFigureOut">
              <a:rPr lang="es-CO" smtClean="0"/>
              <a:pPr/>
              <a:t>20/02/2017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499D-BC41-4BD1-959C-F4B9BDDF128C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303921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8A56-B925-43C0-9AC2-21482AEE654C}" type="datetimeFigureOut">
              <a:rPr lang="es-CO" smtClean="0"/>
              <a:pPr/>
              <a:t>20/02/2017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499D-BC41-4BD1-959C-F4B9BDDF128C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824869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8A56-B925-43C0-9AC2-21482AEE654C}" type="datetimeFigureOut">
              <a:rPr lang="es-CO" smtClean="0"/>
              <a:pPr/>
              <a:t>20/02/2017</a:t>
            </a:fld>
            <a:endParaRPr lang="es-CO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499D-BC41-4BD1-959C-F4B9BDDF128C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1827488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8A56-B925-43C0-9AC2-21482AEE654C}" type="datetimeFigureOut">
              <a:rPr lang="es-CO" smtClean="0"/>
              <a:pPr/>
              <a:t>20/02/2017</a:t>
            </a:fld>
            <a:endParaRPr lang="es-CO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499D-BC41-4BD1-959C-F4B9BDDF128C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1920442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8A56-B925-43C0-9AC2-21482AEE654C}" type="datetimeFigureOut">
              <a:rPr lang="es-CO" smtClean="0"/>
              <a:pPr/>
              <a:t>20/02/2017</a:t>
            </a:fld>
            <a:endParaRPr lang="es-CO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499D-BC41-4BD1-959C-F4B9BDDF128C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1216021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8A56-B925-43C0-9AC2-21482AEE654C}" type="datetimeFigureOut">
              <a:rPr lang="es-CO" smtClean="0"/>
              <a:pPr/>
              <a:t>20/02/2017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499D-BC41-4BD1-959C-F4B9BDDF128C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2508413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E8A56-B925-43C0-9AC2-21482AEE654C}" type="datetimeFigureOut">
              <a:rPr lang="es-CO" smtClean="0"/>
              <a:pPr/>
              <a:t>20/02/2017</a:t>
            </a:fld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0499D-BC41-4BD1-959C-F4B9BDDF128C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3407324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E8A56-B925-43C0-9AC2-21482AEE654C}" type="datetimeFigureOut">
              <a:rPr lang="es-CO" smtClean="0"/>
              <a:pPr/>
              <a:t>20/02/2017</a:t>
            </a:fld>
            <a:endParaRPr 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0499D-BC41-4BD1-959C-F4B9BDDF128C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233678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61396" y="1852823"/>
            <a:ext cx="8886749" cy="2577282"/>
          </a:xfrm>
        </p:spPr>
        <p:txBody>
          <a:bodyPr>
            <a:noAutofit/>
          </a:bodyPr>
          <a:lstStyle/>
          <a:p>
            <a:r>
              <a:rPr lang="es-CO" sz="6600" b="1" dirty="0" smtClean="0">
                <a:solidFill>
                  <a:srgbClr val="D4040B"/>
                </a:solidFill>
                <a:latin typeface="Arial" pitchFamily="34" charset="0"/>
                <a:ea typeface="Arial Hebrew" charset="-79"/>
                <a:cs typeface="Arial" pitchFamily="34" charset="0"/>
              </a:rPr>
              <a:t>Informe de PQRSD</a:t>
            </a:r>
          </a:p>
          <a:p>
            <a:r>
              <a:rPr lang="es-CO" sz="6600" b="1" dirty="0">
                <a:solidFill>
                  <a:srgbClr val="D4040B"/>
                </a:solidFill>
                <a:latin typeface="Arial" pitchFamily="34" charset="0"/>
                <a:ea typeface="Arial Hebrew" charset="-79"/>
                <a:cs typeface="Arial" pitchFamily="34" charset="0"/>
              </a:rPr>
              <a:t>Cuarto trimestre </a:t>
            </a:r>
            <a:r>
              <a:rPr lang="es-CO" sz="6600" b="1" dirty="0" smtClean="0">
                <a:solidFill>
                  <a:srgbClr val="D4040B"/>
                </a:solidFill>
                <a:latin typeface="Arial" pitchFamily="34" charset="0"/>
                <a:ea typeface="Arial Hebrew" charset="-79"/>
                <a:cs typeface="Arial" pitchFamily="34" charset="0"/>
              </a:rPr>
              <a:t>2016</a:t>
            </a:r>
            <a:endParaRPr lang="es-CO" sz="6600" b="1" dirty="0">
              <a:solidFill>
                <a:srgbClr val="D4040B"/>
              </a:solidFill>
              <a:latin typeface="Arial" pitchFamily="34" charset="0"/>
              <a:ea typeface="Arial Hebrew" charset="-79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220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60399986"/>
              </p:ext>
            </p:extLst>
          </p:nvPr>
        </p:nvGraphicFramePr>
        <p:xfrm>
          <a:off x="2671560" y="1693888"/>
          <a:ext cx="6797626" cy="3946451"/>
        </p:xfrm>
        <a:graphic>
          <a:graphicData uri="http://schemas.openxmlformats.org/drawingml/2006/table">
            <a:tbl>
              <a:tblPr/>
              <a:tblGrid>
                <a:gridCol w="2108124"/>
                <a:gridCol w="2108124"/>
                <a:gridCol w="1290689"/>
                <a:gridCol w="1290689"/>
              </a:tblGrid>
              <a:tr h="131408"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es-CO" sz="24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Canal </a:t>
                      </a:r>
                      <a:endParaRPr lang="es-CO" sz="24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2810" marR="12810" marT="12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04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484188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Presencial </a:t>
                      </a:r>
                    </a:p>
                  </a:txBody>
                  <a:tcPr marL="12810" marR="12810" marT="12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Escrita</a:t>
                      </a:r>
                      <a:r>
                        <a:rPr lang="es-CO" sz="18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- presencial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810" marR="12810" marT="12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4865</a:t>
                      </a:r>
                    </a:p>
                  </a:txBody>
                  <a:tcPr marL="12810" marR="12810" marT="12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4966</a:t>
                      </a:r>
                    </a:p>
                  </a:txBody>
                  <a:tcPr marL="12810" marR="12810" marT="12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55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Buzón de </a:t>
                      </a:r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sugerencias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810" marR="12810" marT="12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</a:p>
                  </a:txBody>
                  <a:tcPr marL="12810" marR="12810" marT="12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4721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Telefónico </a:t>
                      </a:r>
                    </a:p>
                  </a:txBody>
                  <a:tcPr marL="12810" marR="12810" marT="12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Telefónicas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810" marR="12810" marT="12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12810" marR="12810" marT="12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12810" marR="12810" marT="12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38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Virtual </a:t>
                      </a:r>
                    </a:p>
                  </a:txBody>
                  <a:tcPr marL="12810" marR="12810" marT="12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Buzones:</a:t>
                      </a:r>
                      <a:r>
                        <a:rPr lang="es-CO" sz="18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atención al usuario y Gobernación de Antioquia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810" marR="12810" marT="12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2748</a:t>
                      </a:r>
                    </a:p>
                  </a:txBody>
                  <a:tcPr marL="12810" marR="12810" marT="12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6060</a:t>
                      </a:r>
                    </a:p>
                  </a:txBody>
                  <a:tcPr marL="12810" marR="12810" marT="12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84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SAC (Secretaría </a:t>
                      </a:r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 Educación</a:t>
                      </a:r>
                      <a:r>
                        <a:rPr lang="es-CO" sz="1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)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810" marR="12810" marT="12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3312</a:t>
                      </a:r>
                    </a:p>
                  </a:txBody>
                  <a:tcPr marL="12810" marR="12810" marT="12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17777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CO" sz="24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12810" marR="12810" marT="12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04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4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11.121</a:t>
                      </a:r>
                    </a:p>
                  </a:txBody>
                  <a:tcPr marL="12810" marR="12810" marT="128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040B"/>
                    </a:solidFill>
                  </a:tcPr>
                </a:tc>
              </a:tr>
            </a:tbl>
          </a:graphicData>
        </a:graphic>
      </p:graphicFrame>
      <p:sp>
        <p:nvSpPr>
          <p:cNvPr id="4" name="1 Título"/>
          <p:cNvSpPr txBox="1">
            <a:spLocks/>
          </p:cNvSpPr>
          <p:nvPr/>
        </p:nvSpPr>
        <p:spPr>
          <a:xfrm>
            <a:off x="2985373" y="509666"/>
            <a:ext cx="6170001" cy="8548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5000" b="1" dirty="0" smtClean="0">
                <a:solidFill>
                  <a:srgbClr val="D4040B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PQRSD recibidas</a:t>
            </a:r>
            <a:endParaRPr kumimoji="0" lang="es-CO" sz="5000" b="1" i="0" u="none" strike="noStrike" kern="1200" cap="none" spc="0" normalizeH="0" baseline="0" noProof="0" dirty="0">
              <a:ln>
                <a:noFill/>
              </a:ln>
              <a:solidFill>
                <a:srgbClr val="D4040B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471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35605" y="536555"/>
            <a:ext cx="8320790" cy="777600"/>
          </a:xfrm>
        </p:spPr>
        <p:txBody>
          <a:bodyPr>
            <a:noAutofit/>
          </a:bodyPr>
          <a:lstStyle/>
          <a:p>
            <a:pPr algn="ctr"/>
            <a:r>
              <a:rPr lang="es-CO" sz="5000" b="1" dirty="0" smtClean="0">
                <a:solidFill>
                  <a:srgbClr val="D404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Medición de la recepción</a:t>
            </a:r>
            <a:endParaRPr lang="es-CO" sz="5000" b="1" dirty="0">
              <a:solidFill>
                <a:srgbClr val="D4040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1800"/>
              </a:spcBef>
              <a:buNone/>
            </a:pPr>
            <a:endParaRPr lang="es-CO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1800"/>
              </a:spcBef>
              <a:buNone/>
            </a:pPr>
            <a:endParaRPr lang="es-CO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8327582" y="4437088"/>
            <a:ext cx="2142744" cy="5860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D4040B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Total:</a:t>
            </a:r>
            <a:r>
              <a:rPr kumimoji="0" lang="es-CO" sz="2400" b="1" i="1" u="none" strike="noStrike" kern="1200" cap="none" spc="0" normalizeH="0" noProof="0" dirty="0" smtClean="0">
                <a:ln>
                  <a:noFill/>
                </a:ln>
                <a:solidFill>
                  <a:srgbClr val="D4040B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11.121</a:t>
            </a:r>
            <a:endParaRPr kumimoji="0" lang="es-CO" sz="2400" b="1" i="1" u="none" strike="noStrike" kern="1200" cap="none" spc="0" normalizeH="0" baseline="0" noProof="0" dirty="0">
              <a:ln>
                <a:noFill/>
              </a:ln>
              <a:solidFill>
                <a:srgbClr val="D4040B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xmlns="" val="2987489355"/>
              </p:ext>
            </p:extLst>
          </p:nvPr>
        </p:nvGraphicFramePr>
        <p:xfrm>
          <a:off x="2311400" y="1241790"/>
          <a:ext cx="7569200" cy="48429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3646914" y="3059668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0" i="0" u="none" strike="noStrike" kern="1200" baseline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bg1"/>
                </a:solidFill>
              </a:rPr>
              <a:t>6</a:t>
            </a:r>
            <a:r>
              <a:rPr lang="en-US" dirty="0"/>
              <a:t>060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6422371" y="2875002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0" i="0" u="none" strike="noStrike" kern="1200" baseline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bg1"/>
                </a:solidFill>
              </a:rPr>
              <a:t>4</a:t>
            </a:r>
            <a:r>
              <a:rPr lang="en-US" dirty="0"/>
              <a:t>966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6096000" y="5715391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0" i="0" u="none" strike="noStrike" kern="1200" baseline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95</a:t>
            </a:r>
          </a:p>
        </p:txBody>
      </p:sp>
    </p:spTree>
    <p:extLst>
      <p:ext uri="{BB962C8B-B14F-4D97-AF65-F5344CB8AC3E}">
        <p14:creationId xmlns:p14="http://schemas.microsoft.com/office/powerpoint/2010/main" xmlns="" val="21901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02767" y="449704"/>
            <a:ext cx="4982980" cy="776288"/>
          </a:xfrm>
        </p:spPr>
        <p:txBody>
          <a:bodyPr>
            <a:noAutofit/>
          </a:bodyPr>
          <a:lstStyle/>
          <a:p>
            <a:pPr algn="ctr"/>
            <a:r>
              <a:rPr lang="es-CO" sz="5000" b="1" dirty="0" smtClean="0">
                <a:solidFill>
                  <a:srgbClr val="D404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 de PQRSD</a:t>
            </a:r>
            <a:endParaRPr lang="es-CO" sz="5000" b="1" dirty="0">
              <a:solidFill>
                <a:srgbClr val="D4040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10346436"/>
              </p:ext>
            </p:extLst>
          </p:nvPr>
        </p:nvGraphicFramePr>
        <p:xfrm>
          <a:off x="2896217" y="1813809"/>
          <a:ext cx="5996079" cy="3601568"/>
        </p:xfrm>
        <a:graphic>
          <a:graphicData uri="http://schemas.openxmlformats.org/drawingml/2006/table">
            <a:tbl>
              <a:tblPr/>
              <a:tblGrid>
                <a:gridCol w="2940470"/>
                <a:gridCol w="3055609"/>
              </a:tblGrid>
              <a:tr h="299197"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s-CO" sz="2000" b="1" i="0" u="none" strike="noStrike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 de PQRSD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04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99197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Solicitudes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392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Solicitudes de información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197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Solicitudes SAC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197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Felicitaciones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197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Denuncias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197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Quejas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197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Reclamos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197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Sugerencias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197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Peticiones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69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2000" b="1" i="0" u="none" strike="noStrike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040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2000" b="1" i="0" u="none" strike="noStrike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11.121</a:t>
                      </a:r>
                      <a:endParaRPr lang="es-CO" sz="2000" b="1" i="0" u="none" strike="noStrike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040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9615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11033" y="569625"/>
            <a:ext cx="6952888" cy="782484"/>
          </a:xfrm>
        </p:spPr>
        <p:txBody>
          <a:bodyPr>
            <a:normAutofit/>
          </a:bodyPr>
          <a:lstStyle/>
          <a:p>
            <a:pPr algn="ctr"/>
            <a:r>
              <a:rPr lang="es-CO" sz="5000" b="1" dirty="0" smtClean="0">
                <a:solidFill>
                  <a:srgbClr val="D404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Respuesta de PQRSD</a:t>
            </a:r>
            <a:endParaRPr lang="es-CO" sz="5000" b="1" dirty="0">
              <a:solidFill>
                <a:srgbClr val="D4040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16816852"/>
              </p:ext>
            </p:extLst>
          </p:nvPr>
        </p:nvGraphicFramePr>
        <p:xfrm>
          <a:off x="1058781" y="2166182"/>
          <a:ext cx="10386782" cy="2284549"/>
        </p:xfrm>
        <a:graphic>
          <a:graphicData uri="http://schemas.openxmlformats.org/drawingml/2006/table">
            <a:tbl>
              <a:tblPr/>
              <a:tblGrid>
                <a:gridCol w="1489547"/>
                <a:gridCol w="1933731"/>
                <a:gridCol w="1394085"/>
                <a:gridCol w="1514007"/>
                <a:gridCol w="1439055"/>
                <a:gridCol w="1184223"/>
                <a:gridCol w="1432134"/>
              </a:tblGrid>
              <a:tr h="362966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Informe  </a:t>
                      </a:r>
                      <a:r>
                        <a:rPr lang="es-CO" sz="1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de </a:t>
                      </a:r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PQRSD desde el  01/10/2016  hasta el 31/12/2016  </a:t>
                      </a:r>
                    </a:p>
                  </a:txBody>
                  <a:tcPr marL="15109" marR="15109" marT="151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040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28105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Dependencia</a:t>
                      </a:r>
                    </a:p>
                  </a:txBody>
                  <a:tcPr marL="15109" marR="15109" marT="151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Total </a:t>
                      </a:r>
                      <a:r>
                        <a:rPr lang="es-CO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de </a:t>
                      </a:r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d</a:t>
                      </a:r>
                      <a:r>
                        <a:rPr lang="es-CO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ocumentos</a:t>
                      </a:r>
                      <a:endParaRPr lang="es-CO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15109" marR="15109" marT="151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Con </a:t>
                      </a:r>
                      <a:r>
                        <a:rPr lang="es-CO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respuesta</a:t>
                      </a:r>
                      <a:endParaRPr lang="es-CO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15109" marR="15109" marT="151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Porcentaje </a:t>
                      </a:r>
                      <a:r>
                        <a:rPr lang="es-CO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con </a:t>
                      </a:r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r</a:t>
                      </a:r>
                      <a:r>
                        <a:rPr lang="es-CO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espuesta</a:t>
                      </a:r>
                      <a:endParaRPr lang="es-CO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15109" marR="15109" marT="151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Pendientes por </a:t>
                      </a:r>
                      <a:r>
                        <a:rPr lang="es-CO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responder</a:t>
                      </a:r>
                      <a:endParaRPr lang="es-CO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15109" marR="15109" marT="151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Respondidas </a:t>
                      </a:r>
                      <a:r>
                        <a:rPr lang="es-CO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a </a:t>
                      </a:r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t</a:t>
                      </a:r>
                      <a:r>
                        <a:rPr lang="es-CO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iempo</a:t>
                      </a:r>
                      <a:endParaRPr lang="es-CO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15109" marR="15109" marT="151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Porcentaje </a:t>
                      </a:r>
                      <a:r>
                        <a:rPr lang="es-CO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cumplimiento </a:t>
                      </a:r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e</a:t>
                      </a:r>
                      <a:r>
                        <a:rPr lang="es-CO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n </a:t>
                      </a:r>
                      <a:r>
                        <a:rPr lang="es-CO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o</a:t>
                      </a:r>
                      <a:r>
                        <a:rPr lang="es-CO" sz="1400" b="0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portunidad</a:t>
                      </a:r>
                      <a:endParaRPr lang="es-CO" sz="1400" b="0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15109" marR="15109" marT="151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05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Gobernación de Antioquia</a:t>
                      </a:r>
                    </a:p>
                  </a:txBody>
                  <a:tcPr marL="15109" marR="15109" marT="151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040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11.121</a:t>
                      </a:r>
                    </a:p>
                  </a:txBody>
                  <a:tcPr marL="15109" marR="15109" marT="151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040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6942</a:t>
                      </a:r>
                    </a:p>
                  </a:txBody>
                  <a:tcPr marL="15109" marR="15109" marT="151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040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90%</a:t>
                      </a:r>
                    </a:p>
                  </a:txBody>
                  <a:tcPr marL="15109" marR="15109" marT="151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040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867</a:t>
                      </a:r>
                    </a:p>
                  </a:txBody>
                  <a:tcPr marL="15109" marR="15109" marT="151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040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5708</a:t>
                      </a:r>
                    </a:p>
                  </a:txBody>
                  <a:tcPr marL="15109" marR="15109" marT="151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040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73%</a:t>
                      </a:r>
                    </a:p>
                  </a:txBody>
                  <a:tcPr marL="15109" marR="15109" marT="151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040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9615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0120" y="254834"/>
            <a:ext cx="8288811" cy="749508"/>
          </a:xfrm>
        </p:spPr>
        <p:txBody>
          <a:bodyPr>
            <a:noAutofit/>
          </a:bodyPr>
          <a:lstStyle/>
          <a:p>
            <a:pPr algn="ctr"/>
            <a:r>
              <a:rPr lang="es-CO" sz="5000" b="1" dirty="0" smtClean="0">
                <a:solidFill>
                  <a:srgbClr val="D404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Respuesta de PQRSD</a:t>
            </a:r>
            <a:endParaRPr lang="es-CO" sz="5000" b="1" dirty="0">
              <a:solidFill>
                <a:srgbClr val="D4040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8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432092528"/>
              </p:ext>
            </p:extLst>
          </p:nvPr>
        </p:nvGraphicFramePr>
        <p:xfrm>
          <a:off x="392621" y="999034"/>
          <a:ext cx="11001778" cy="5222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CuadroTexto 1"/>
          <p:cNvSpPr txBox="1"/>
          <p:nvPr/>
        </p:nvSpPr>
        <p:spPr>
          <a:xfrm>
            <a:off x="1473720" y="1153044"/>
            <a:ext cx="3567659" cy="458261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x-none" sz="1400" dirty="0" smtClean="0">
                <a:latin typeface="Arial Narrow" panose="020B0606020202030204" pitchFamily="34" charset="0"/>
              </a:rPr>
              <a:t>Secretaría de Planeación</a:t>
            </a:r>
          </a:p>
          <a:p>
            <a:pPr>
              <a:lnSpc>
                <a:spcPct val="150000"/>
              </a:lnSpc>
            </a:pPr>
            <a:r>
              <a:rPr lang="x-none" sz="1400" dirty="0" smtClean="0">
                <a:latin typeface="Arial Narrow" panose="020B0606020202030204" pitchFamily="34" charset="0"/>
              </a:rPr>
              <a:t>Secretaría de Educación</a:t>
            </a:r>
          </a:p>
          <a:p>
            <a:pPr>
              <a:lnSpc>
                <a:spcPct val="150000"/>
              </a:lnSpc>
            </a:pPr>
            <a:r>
              <a:rPr lang="x-none" sz="1400" dirty="0" smtClean="0">
                <a:latin typeface="Arial Narrow" panose="020B0606020202030204" pitchFamily="34" charset="0"/>
              </a:rPr>
              <a:t>Secretaría de Gobierno – Tránsito</a:t>
            </a:r>
          </a:p>
          <a:p>
            <a:pPr>
              <a:lnSpc>
                <a:spcPct val="150000"/>
              </a:lnSpc>
            </a:pPr>
            <a:r>
              <a:rPr lang="x-none" sz="1400" dirty="0" smtClean="0">
                <a:latin typeface="Arial Narrow" panose="020B0606020202030204" pitchFamily="34" charset="0"/>
              </a:rPr>
              <a:t>Secretaría de Minas</a:t>
            </a:r>
          </a:p>
          <a:p>
            <a:pPr>
              <a:lnSpc>
                <a:spcPct val="150000"/>
              </a:lnSpc>
            </a:pPr>
            <a:r>
              <a:rPr lang="x-none" sz="1400" dirty="0" smtClean="0">
                <a:latin typeface="Arial Narrow" panose="020B0606020202030204" pitchFamily="34" charset="0"/>
              </a:rPr>
              <a:t>Hacienda – Tesorería</a:t>
            </a:r>
          </a:p>
          <a:p>
            <a:pPr>
              <a:lnSpc>
                <a:spcPct val="150000"/>
              </a:lnSpc>
            </a:pPr>
            <a:r>
              <a:rPr lang="x-none" sz="1400" dirty="0" smtClean="0">
                <a:latin typeface="Arial Narrow" panose="020B0606020202030204" pitchFamily="34" charset="0"/>
              </a:rPr>
              <a:t>Secretaría de Gobierno</a:t>
            </a:r>
          </a:p>
          <a:p>
            <a:pPr>
              <a:lnSpc>
                <a:spcPct val="150000"/>
              </a:lnSpc>
            </a:pPr>
            <a:r>
              <a:rPr lang="x-none" sz="1400" dirty="0" smtClean="0">
                <a:latin typeface="Arial Narrow" panose="020B0606020202030204" pitchFamily="34" charset="0"/>
              </a:rPr>
              <a:t>Secretaría General</a:t>
            </a:r>
          </a:p>
          <a:p>
            <a:pPr>
              <a:lnSpc>
                <a:spcPct val="150000"/>
              </a:lnSpc>
            </a:pPr>
            <a:r>
              <a:rPr lang="x-none" sz="1400" dirty="0" smtClean="0">
                <a:latin typeface="Arial Narrow" panose="020B0606020202030204" pitchFamily="34" charset="0"/>
              </a:rPr>
              <a:t>DAPARD</a:t>
            </a:r>
          </a:p>
          <a:p>
            <a:pPr>
              <a:lnSpc>
                <a:spcPct val="150000"/>
              </a:lnSpc>
            </a:pPr>
            <a:r>
              <a:rPr lang="x-none" sz="1400" dirty="0" smtClean="0">
                <a:latin typeface="Arial Narrow" panose="020B0606020202030204" pitchFamily="34" charset="0"/>
              </a:rPr>
              <a:t>Secretaría de Productividad</a:t>
            </a:r>
          </a:p>
          <a:p>
            <a:pPr>
              <a:lnSpc>
                <a:spcPct val="150000"/>
              </a:lnSpc>
            </a:pPr>
            <a:r>
              <a:rPr lang="x-none" sz="1400" dirty="0" smtClean="0">
                <a:latin typeface="Arial Narrow" panose="020B0606020202030204" pitchFamily="34" charset="0"/>
              </a:rPr>
              <a:t>Secretaría del Medio Ambiente</a:t>
            </a:r>
          </a:p>
          <a:p>
            <a:pPr>
              <a:lnSpc>
                <a:spcPct val="150000"/>
              </a:lnSpc>
            </a:pPr>
            <a:r>
              <a:rPr lang="x-none" sz="1400" dirty="0" smtClean="0">
                <a:latin typeface="Arial Narrow" panose="020B0606020202030204" pitchFamily="34" charset="0"/>
              </a:rPr>
              <a:t>Secretaría de las Mujeres</a:t>
            </a:r>
          </a:p>
          <a:p>
            <a:pPr>
              <a:lnSpc>
                <a:spcPct val="150000"/>
              </a:lnSpc>
            </a:pPr>
            <a:r>
              <a:rPr lang="x-none" sz="1400" dirty="0" smtClean="0">
                <a:latin typeface="Arial Narrow" panose="020B0606020202030204" pitchFamily="34" charset="0"/>
              </a:rPr>
              <a:t>Gerencia MANÁ</a:t>
            </a:r>
          </a:p>
          <a:p>
            <a:pPr>
              <a:lnSpc>
                <a:spcPct val="150000"/>
              </a:lnSpc>
            </a:pPr>
            <a:r>
              <a:rPr lang="x-none" sz="1400" dirty="0" smtClean="0">
                <a:latin typeface="Arial Narrow" panose="020B0606020202030204" pitchFamily="34" charset="0"/>
              </a:rPr>
              <a:t>Gerencia Indígena</a:t>
            </a:r>
          </a:p>
          <a:p>
            <a:pPr>
              <a:lnSpc>
                <a:spcPct val="150000"/>
              </a:lnSpc>
            </a:pPr>
            <a:r>
              <a:rPr lang="x-none" sz="1400" dirty="0" smtClean="0">
                <a:latin typeface="Arial Narrow" panose="020B0606020202030204" pitchFamily="34" charset="0"/>
              </a:rPr>
              <a:t>Gerencia de Comunicaciones</a:t>
            </a:r>
            <a:endParaRPr lang="x-none" sz="1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615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5853" y="1355262"/>
            <a:ext cx="9316025" cy="4490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895349" y="307513"/>
            <a:ext cx="9601201" cy="838199"/>
          </a:xfrm>
        </p:spPr>
        <p:txBody>
          <a:bodyPr>
            <a:noAutofit/>
          </a:bodyPr>
          <a:lstStyle/>
          <a:p>
            <a:pPr algn="ctr"/>
            <a:r>
              <a:rPr lang="es-CO" sz="5000" b="1" dirty="0" smtClean="0">
                <a:solidFill>
                  <a:srgbClr val="D404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general de PQRSD </a:t>
            </a:r>
            <a:endParaRPr lang="es-CO" sz="5000" b="1" dirty="0">
              <a:solidFill>
                <a:srgbClr val="D4040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568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625927" y="312453"/>
            <a:ext cx="10515600" cy="991971"/>
          </a:xfrm>
        </p:spPr>
        <p:txBody>
          <a:bodyPr>
            <a:noAutofit/>
          </a:bodyPr>
          <a:lstStyle/>
          <a:p>
            <a:pPr algn="ctr"/>
            <a:r>
              <a:rPr lang="es-CO" sz="5000" b="1" dirty="0" smtClean="0">
                <a:solidFill>
                  <a:srgbClr val="D404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Temas más frecuentes de PQRSD </a:t>
            </a:r>
            <a:endParaRPr lang="es-CO" sz="5000" b="1" dirty="0">
              <a:solidFill>
                <a:srgbClr val="D4040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xmlns="" val="749015656"/>
              </p:ext>
            </p:extLst>
          </p:nvPr>
        </p:nvGraphicFramePr>
        <p:xfrm>
          <a:off x="1034503" y="1010652"/>
          <a:ext cx="10107024" cy="4785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203568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1730828" y="1977108"/>
            <a:ext cx="8537122" cy="2385342"/>
          </a:xfrm>
        </p:spPr>
        <p:txBody>
          <a:bodyPr>
            <a:noAutofit/>
          </a:bodyPr>
          <a:lstStyle/>
          <a:p>
            <a:pPr algn="ctr"/>
            <a:r>
              <a:rPr lang="es-CO" sz="6000" b="1" dirty="0" smtClean="0">
                <a:solidFill>
                  <a:srgbClr val="D404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¡Somos ciudadanos sirviendo</a:t>
            </a:r>
            <a:br>
              <a:rPr lang="es-CO" sz="6000" b="1" dirty="0" smtClean="0">
                <a:solidFill>
                  <a:srgbClr val="D4040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O" sz="6000" b="1" dirty="0" smtClean="0">
                <a:solidFill>
                  <a:srgbClr val="D4040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ciudadanos!</a:t>
            </a:r>
            <a:endParaRPr lang="es-CO" b="1" dirty="0">
              <a:solidFill>
                <a:srgbClr val="D4040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568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2775</TotalTime>
  <Words>382</Words>
  <Application>Microsoft Office PowerPoint</Application>
  <PresentationFormat>Personalizado</PresentationFormat>
  <Paragraphs>140</Paragraphs>
  <Slides>9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Medición de la recepción</vt:lpstr>
      <vt:lpstr>Tipo de PQRSD</vt:lpstr>
      <vt:lpstr>Respuesta de PQRSD</vt:lpstr>
      <vt:lpstr>Respuesta de PQRSD</vt:lpstr>
      <vt:lpstr>Reporte general de PQRSD </vt:lpstr>
      <vt:lpstr>Temas más frecuentes de PQRSD </vt:lpstr>
      <vt:lpstr>¡Somos ciudadanos sirviendo a ciudadanos!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ELISA FERNANDA GUERRA MESA</dc:creator>
  <cp:lastModifiedBy>jrestrepos</cp:lastModifiedBy>
  <cp:revision>288</cp:revision>
  <dcterms:created xsi:type="dcterms:W3CDTF">2016-09-26T13:27:20Z</dcterms:created>
  <dcterms:modified xsi:type="dcterms:W3CDTF">2017-02-20T13:54:22Z</dcterms:modified>
</cp:coreProperties>
</file>